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9" r:id="rId1"/>
    <p:sldMasterId id="2147484067" r:id="rId2"/>
    <p:sldMasterId id="2147484072" r:id="rId3"/>
  </p:sldMasterIdLst>
  <p:notesMasterIdLst>
    <p:notesMasterId r:id="rId9"/>
  </p:notesMasterIdLst>
  <p:sldIdLst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8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38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1C596-F2D0-40AC-8101-3B6A8A88043B}" type="datetimeFigureOut">
              <a:rPr lang="zh-TW" altLang="en-US" smtClean="0"/>
              <a:t>2023/4/6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D7983-8B6E-4A45-8F49-16AC543A0D9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6383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4FE569E-5AAA-40A0-9C39-38AD6631D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400" y="2179782"/>
            <a:ext cx="8467200" cy="1745673"/>
          </a:xfrm>
        </p:spPr>
        <p:txBody>
          <a:bodyPr anchor="ctr">
            <a:norm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C3050B7-D6FE-4152-A6FC-1984E0DF13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2204" y="6361200"/>
            <a:ext cx="2057400" cy="365125"/>
          </a:xfrm>
        </p:spPr>
        <p:txBody>
          <a:bodyPr/>
          <a:lstStyle>
            <a:lvl1pPr>
              <a:defRPr sz="1200"/>
            </a:lvl1pPr>
          </a:lstStyle>
          <a:p>
            <a:endParaRPr lang="zh-TW" altLang="en-US" dirty="0"/>
          </a:p>
        </p:txBody>
      </p:sp>
      <p:sp>
        <p:nvSpPr>
          <p:cNvPr id="10" name="文字版面配置區 9">
            <a:extLst>
              <a:ext uri="{FF2B5EF4-FFF2-40B4-BE49-F238E27FC236}">
                <a16:creationId xmlns:a16="http://schemas.microsoft.com/office/drawing/2014/main" id="{F3BD5FD3-4D99-433A-81E6-C251719614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5200" y="4463191"/>
            <a:ext cx="1894403" cy="301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5" name="文字版面配置區 9">
            <a:extLst>
              <a:ext uri="{FF2B5EF4-FFF2-40B4-BE49-F238E27FC236}">
                <a16:creationId xmlns:a16="http://schemas.microsoft.com/office/drawing/2014/main" id="{3E477567-B972-48E0-8B77-C779071057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5201" y="4765528"/>
            <a:ext cx="1894402" cy="301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 b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8CBBB9AA-0760-452B-BD3D-57F473370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4" y="4519471"/>
            <a:ext cx="69570" cy="496263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BDBF3910-49B0-4727-B78A-C5E6BDC73BF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B052D3FE-5640-4CFC-8FD3-FD824C41284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79E849E8-0ACA-46F7-8C98-5D777CBB791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EAEE02A7-80A2-47C6-A3F7-33710D23774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375242C-B183-48EC-A789-00ACA2C5C57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E5D29351-4889-4446-9E3C-6052E421B4B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B2CD034-1FB0-4D9F-B138-8F6A89654A2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2C8E7F8-4F79-4F48-9932-4917A923EFF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10AC7909-A5A3-4DA7-8DC7-1E5DDF10E8F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EEF046FA-A86F-4DB5-AC3C-46BF7C8AB20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8BAB4C79-67D7-486E-918A-66B9A23EAB9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E9AEE64-286E-4849-A8F0-AB681DC8E42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96524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6C78D6-33C3-4C37-A615-7F392BFA7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80E2234-856B-4327-8B10-C93820ABB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8D3C0DAD-12E7-4B8F-8C1F-2DD66A7FBE0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188AA16F-15AB-4166-8AAE-6AA26BBEF11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17054BCA-4C5B-4604-BA6C-C8CC8BE82F4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761DCC50-EDC6-4D8F-AE99-9A7800096C1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BF51074-20AE-4ADD-9C68-5EB4A338009C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A3B50201-415A-42AD-9C79-A02F7280A1A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DE3BBA5-5446-405A-9494-720B2B3C9E7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A97C3831-8544-4896-BE70-0A510A703AB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43F275CE-C197-4A93-8FC9-63F9EA08A1B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0B7A1A89-086B-41D0-BF66-483B57C9C8F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8AC1E8B-6847-40DF-824C-A36A17736F3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436AB636-3484-44B7-B2FF-5623BCDB9CD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9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200" y="1034364"/>
            <a:ext cx="4838400" cy="580237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12" name="內容版面配置區 2">
            <a:extLst>
              <a:ext uri="{FF2B5EF4-FFF2-40B4-BE49-F238E27FC236}">
                <a16:creationId xmlns:a16="http://schemas.microsoft.com/office/drawing/2014/main" id="{5719F21D-E31B-46A9-970C-378F1433865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967200" y="1715400"/>
            <a:ext cx="4838400" cy="4467286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DBF4D6A8-FCB6-446B-8047-29146150B1B7}"/>
              </a:ext>
            </a:extLst>
          </p:cNvPr>
          <p:cNvSpPr txBox="1">
            <a:spLocks/>
          </p:cNvSpPr>
          <p:nvPr/>
        </p:nvSpPr>
        <p:spPr>
          <a:xfrm>
            <a:off x="552463" y="6218099"/>
            <a:ext cx="334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DC2F2B-5FBF-48A9-AB10-03D05265B247}" type="slidenum">
              <a:rPr lang="zh-TW" altLang="en-US" sz="1200" smtClean="0"/>
              <a:pPr/>
              <a:t>‹#›</a:t>
            </a:fld>
            <a:endParaRPr lang="zh-TW" altLang="en-US" sz="1200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270B03D3-5797-D4EF-419D-B34F2FF4184E}"/>
              </a:ext>
            </a:extLst>
          </p:cNvPr>
          <p:cNvSpPr/>
          <p:nvPr/>
        </p:nvSpPr>
        <p:spPr>
          <a:xfrm>
            <a:off x="212376" y="2455147"/>
            <a:ext cx="2880000" cy="28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432A0B0-9945-346D-9CE9-6F0EF25544FE}"/>
              </a:ext>
            </a:extLst>
          </p:cNvPr>
          <p:cNvSpPr/>
          <p:nvPr/>
        </p:nvSpPr>
        <p:spPr>
          <a:xfrm>
            <a:off x="505900" y="2097462"/>
            <a:ext cx="2880000" cy="28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4" name="圖片版面配置區 2">
            <a:extLst>
              <a:ext uri="{FF2B5EF4-FFF2-40B4-BE49-F238E27FC236}">
                <a16:creationId xmlns:a16="http://schemas.microsoft.com/office/drawing/2014/main" id="{4305F86E-CBA7-9FD2-84AD-F8D06A5600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99425" y="1739363"/>
            <a:ext cx="2880000" cy="288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908DEEF1-C0FB-4E57-99B0-79443CBEF3D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34306570-DEF9-4AE8-A213-CE2B64F2223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8275370-9B65-4271-B7BC-20BBE50BCDD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8AC6EB4-E673-4FDC-B0C7-83718FCE280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55C901B3-F12A-40B7-98B4-423751E9B0C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B71BAF5D-7B5E-4689-8978-0595DDEA226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E9CC1EA3-62D6-4326-85D0-0BCF3CF5197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44CB6AEE-4088-4624-806B-7905F4671D9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991BDE42-76F5-4222-B7BD-4EAACCC605E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4E2405C-5E0F-4399-9AE1-A250A9C6BD4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7E9D27E7-3D70-46A9-B9DA-BBE11417FBF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028E6323-5405-4B53-A0DE-CADC9E2F4A4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022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1D4B08-FB08-4275-B01A-52CC17BC76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8400" y="1413000"/>
            <a:ext cx="4176450" cy="47639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DEA2131-C6B3-4797-AC03-76B8537A2C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413000"/>
            <a:ext cx="4176450" cy="47639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29150" y="763384"/>
            <a:ext cx="4176713" cy="512762"/>
          </a:xfr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763384"/>
            <a:ext cx="4176450" cy="548816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871B32FC-6410-432F-8A1A-FD865706078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25AE66E5-08E1-4C30-A349-3A175ACE2AB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F77F1AF-69C2-4056-8380-F53CC0BD4CD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8DE7E88-2FCF-41B7-9601-293326F00F4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A32E5C53-8B80-4D97-AB3F-DDC93BCD901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3AE2B4D-62F6-4BF9-B206-7AE8D78311C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630EF1AB-E572-43BB-9A6E-B2A4E0EB8B1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FC5B7546-B0B2-44FE-BDEC-78C241B743F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1030AF5-1C96-4163-9A6E-FA958180FF5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3B7759B-3D66-4EB3-8685-417D94461D0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F415C413-A7BF-4A95-B6CB-BBDF1CC39ADB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523FED62-FB64-4F8A-ADF6-1F91ECE3FA7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599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73CDFB-76F6-4033-9DF0-17866D333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180406"/>
            <a:ext cx="8178141" cy="947075"/>
          </a:xfrm>
        </p:spPr>
        <p:txBody>
          <a:bodyPr anchor="ctr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F06B18B6-5772-76D6-A9C0-CF3C0869A88B}"/>
              </a:ext>
            </a:extLst>
          </p:cNvPr>
          <p:cNvSpPr/>
          <p:nvPr/>
        </p:nvSpPr>
        <p:spPr>
          <a:xfrm>
            <a:off x="519980" y="1618195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FCB02FF-499B-5B87-80FE-A073CD9205F7}"/>
              </a:ext>
            </a:extLst>
          </p:cNvPr>
          <p:cNvSpPr/>
          <p:nvPr/>
        </p:nvSpPr>
        <p:spPr>
          <a:xfrm>
            <a:off x="643027" y="1450842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0" name="圖片版面配置區 2">
            <a:extLst>
              <a:ext uri="{FF2B5EF4-FFF2-40B4-BE49-F238E27FC236}">
                <a16:creationId xmlns:a16="http://schemas.microsoft.com/office/drawing/2014/main" id="{FA837CE1-BB74-8953-AACE-19233D25823D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766073" y="1283554"/>
            <a:ext cx="1800000" cy="18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2E20EB7F-F61D-0EA4-7DA6-10A9D80998C1}"/>
              </a:ext>
            </a:extLst>
          </p:cNvPr>
          <p:cNvSpPr/>
          <p:nvPr/>
        </p:nvSpPr>
        <p:spPr>
          <a:xfrm>
            <a:off x="3430084" y="1618195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ED0CBEA4-2B79-C9EB-F814-91F7E51209C1}"/>
              </a:ext>
            </a:extLst>
          </p:cNvPr>
          <p:cNvSpPr/>
          <p:nvPr/>
        </p:nvSpPr>
        <p:spPr>
          <a:xfrm>
            <a:off x="3553131" y="1450842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0" name="圖片版面配置區 2">
            <a:extLst>
              <a:ext uri="{FF2B5EF4-FFF2-40B4-BE49-F238E27FC236}">
                <a16:creationId xmlns:a16="http://schemas.microsoft.com/office/drawing/2014/main" id="{61E20597-EA7A-8613-730F-008E4F5DDF1C}"/>
              </a:ext>
            </a:extLst>
          </p:cNvPr>
          <p:cNvSpPr>
            <a:spLocks noGrp="1"/>
          </p:cNvSpPr>
          <p:nvPr>
            <p:ph type="pic" idx="21"/>
          </p:nvPr>
        </p:nvSpPr>
        <p:spPr>
          <a:xfrm>
            <a:off x="3676177" y="1283554"/>
            <a:ext cx="1800000" cy="18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FD04B296-4DAB-A03A-ADAB-9E4A7DF33661}"/>
              </a:ext>
            </a:extLst>
          </p:cNvPr>
          <p:cNvSpPr/>
          <p:nvPr/>
        </p:nvSpPr>
        <p:spPr>
          <a:xfrm>
            <a:off x="6336459" y="1618195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C49A64E9-0776-FE65-1082-47AA2111A7A2}"/>
              </a:ext>
            </a:extLst>
          </p:cNvPr>
          <p:cNvSpPr/>
          <p:nvPr/>
        </p:nvSpPr>
        <p:spPr>
          <a:xfrm>
            <a:off x="6459506" y="1450842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3" name="圖片版面配置區 2">
            <a:extLst>
              <a:ext uri="{FF2B5EF4-FFF2-40B4-BE49-F238E27FC236}">
                <a16:creationId xmlns:a16="http://schemas.microsoft.com/office/drawing/2014/main" id="{71C9D677-D052-3F33-2A57-2D0C3017FA23}"/>
              </a:ext>
            </a:extLst>
          </p:cNvPr>
          <p:cNvSpPr>
            <a:spLocks noGrp="1"/>
          </p:cNvSpPr>
          <p:nvPr>
            <p:ph type="pic" idx="22"/>
          </p:nvPr>
        </p:nvSpPr>
        <p:spPr>
          <a:xfrm>
            <a:off x="6582552" y="1283554"/>
            <a:ext cx="1800000" cy="18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49" name="文字版面配置區 2">
            <a:extLst>
              <a:ext uri="{FF2B5EF4-FFF2-40B4-BE49-F238E27FC236}">
                <a16:creationId xmlns:a16="http://schemas.microsoft.com/office/drawing/2014/main" id="{358911F4-6A57-E9F8-AEB1-AFFA4E715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401" y="3580157"/>
            <a:ext cx="2646000" cy="550025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0" name="內容版面配置區 3">
            <a:extLst>
              <a:ext uri="{FF2B5EF4-FFF2-40B4-BE49-F238E27FC236}">
                <a16:creationId xmlns:a16="http://schemas.microsoft.com/office/drawing/2014/main" id="{8BD88D82-2CC9-3563-2759-ABC5DDC933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8401" y="4130182"/>
            <a:ext cx="2645999" cy="1878176"/>
          </a:xfrm>
        </p:spPr>
        <p:txBody>
          <a:bodyPr/>
          <a:lstStyle>
            <a:lvl1pPr marL="216000" indent="-216000">
              <a:defRPr sz="1600"/>
            </a:lvl1pPr>
            <a:lvl2pPr marL="432000" indent="-180000">
              <a:defRPr sz="1400"/>
            </a:lvl2pPr>
            <a:lvl3pPr marL="576000" indent="-144000">
              <a:defRPr sz="1200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51" name="文字版面配置區 2">
            <a:extLst>
              <a:ext uri="{FF2B5EF4-FFF2-40B4-BE49-F238E27FC236}">
                <a16:creationId xmlns:a16="http://schemas.microsoft.com/office/drawing/2014/main" id="{352CDBB3-A8D6-A205-2DA9-01BF1A348D6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249000" y="3580157"/>
            <a:ext cx="2646000" cy="550025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2" name="文字版面配置區 2">
            <a:extLst>
              <a:ext uri="{FF2B5EF4-FFF2-40B4-BE49-F238E27FC236}">
                <a16:creationId xmlns:a16="http://schemas.microsoft.com/office/drawing/2014/main" id="{D7BC7996-F04B-2D30-0FF9-B11D9BB9257B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54879" y="3580157"/>
            <a:ext cx="2646000" cy="550025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53" name="內容版面配置區 3">
            <a:extLst>
              <a:ext uri="{FF2B5EF4-FFF2-40B4-BE49-F238E27FC236}">
                <a16:creationId xmlns:a16="http://schemas.microsoft.com/office/drawing/2014/main" id="{90310D9A-1D17-BDC5-8145-F367BFD0013A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3248504" y="4130182"/>
            <a:ext cx="2645999" cy="1878176"/>
          </a:xfrm>
        </p:spPr>
        <p:txBody>
          <a:bodyPr/>
          <a:lstStyle>
            <a:lvl1pPr marL="216000" indent="-216000">
              <a:defRPr sz="1600"/>
            </a:lvl1pPr>
            <a:lvl2pPr marL="432000" indent="-180000">
              <a:defRPr sz="1400"/>
            </a:lvl2pPr>
            <a:lvl3pPr marL="576000" indent="-144000">
              <a:defRPr sz="1200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54" name="內容版面配置區 3">
            <a:extLst>
              <a:ext uri="{FF2B5EF4-FFF2-40B4-BE49-F238E27FC236}">
                <a16:creationId xmlns:a16="http://schemas.microsoft.com/office/drawing/2014/main" id="{3DFC04AC-BECE-50B1-6FD3-E204153F6928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6159864" y="4130182"/>
            <a:ext cx="2645999" cy="1878176"/>
          </a:xfrm>
        </p:spPr>
        <p:txBody>
          <a:bodyPr/>
          <a:lstStyle>
            <a:lvl1pPr marL="216000" indent="-216000">
              <a:defRPr sz="1600"/>
            </a:lvl1pPr>
            <a:lvl2pPr marL="432000" indent="-180000">
              <a:defRPr sz="1400"/>
            </a:lvl2pPr>
            <a:lvl3pPr marL="576000" indent="-144000">
              <a:defRPr sz="1200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129685D-FF4A-4B73-98D6-81EE2B845FA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51504786-3D14-4495-AF8A-E34BF504ED6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BCD9F68-1358-456C-8250-93521C3E909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50166587-0E78-4F9B-92CD-E95C9A8B586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9C6EEE9F-E482-47DF-BC4C-485EFCFD51B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9AC7DD4B-4E02-4DD9-98E3-D7E12A0D983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0CF8B781-7961-4A6A-B52E-95043444A28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1538CA6D-3079-4A57-96D8-4B5B282A657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02DF1215-3AC5-4D39-95FE-51186AD7DAA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1137BDE-AFA3-44D6-AA35-79EB6A71765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90FDAD25-5B6B-4480-8498-75F765AD55E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F59B15EF-3C18-46EB-A9FC-CB41EEA6AEF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60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86FF446-232A-4DB0-BFDC-FDC4CABF8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299854"/>
            <a:ext cx="8467200" cy="1745673"/>
          </a:xfrm>
        </p:spPr>
        <p:txBody>
          <a:bodyPr anchor="ctr">
            <a:normAutofit/>
          </a:bodyPr>
          <a:lstStyle>
            <a:lvl1pPr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3BE8E5F-A90F-47EB-AF56-7288FC4754A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78CE5143-06AC-4727-BD36-A8E1FCC1CF6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888A129-AA64-460B-915D-2EA242DA6DAB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BFF92E71-BC62-4C20-BA80-6594E9C202C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D285886F-0F0B-4E35-8371-24F1AFBE414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EF304A9F-6BC9-43A5-BEF7-6D0F5480A03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504DB3C-B37C-400F-B88B-81F6BFE1BA2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B9102282-6C2B-4E4B-8BEC-D6974DC6DA0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1693FE7-4047-49BC-9713-8C2A2FEDA04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C2194864-25F6-48BD-89F6-3076BF2EDF1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BD27368F-1BBC-4C9E-BF31-6CE48CE5168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AADF153-EB0B-4319-A643-25D58C8E2E9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09737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CA4881-88F4-4749-8607-06890D66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2723400"/>
            <a:ext cx="8467200" cy="1411200"/>
          </a:xfrm>
        </p:spPr>
        <p:txBody>
          <a:bodyPr anchor="ctr">
            <a:noAutofit/>
          </a:bodyPr>
          <a:lstStyle>
            <a:lvl1pPr algn="ctr">
              <a:defRPr sz="4800">
                <a:solidFill>
                  <a:schemeClr val="tx1"/>
                </a:solidFill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87F4DE25-4455-4B03-A269-B984E0314AC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D271014C-3697-4546-B67F-593CFB9A678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BA66DC7C-A7AE-4218-A975-CC82E545A8C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E5CD9C2B-E837-44DB-944B-44AFE54FA23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C6BF19A-23E7-42D6-A2FC-C46DB90ADC0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D41FDC22-4ED0-4A36-984B-BC7493AD126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4F70F8D-6721-4DA6-916E-52C123FDDB4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DDDFB707-0667-4AE5-99CD-9B30E678AEE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BEAC35B8-3E41-43D3-BC2D-E5EC156FD66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19709C5-07F4-454E-B2C4-B2E46E23EE3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81266AA0-9C1F-4A21-83B1-55588D49996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FF107611-A390-4432-9B9B-B99D8A9899F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67868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2BD3AFA2-D2A0-4A86-A399-52F943E5E3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82CC39E-96B7-4FE9-B60E-0F7A695F265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7754A4C-2A8F-4F0B-8ADC-B011B9EB43A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92B47C9-711A-4ED8-B697-29C299AFA04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A84ECB39-ED01-4A90-87CA-5955E0F594DC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17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6C78D6-33C3-4C37-A615-7F392BFA7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182246"/>
            <a:ext cx="8035200" cy="947075"/>
          </a:xfrm>
        </p:spPr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80E2234-856B-4327-8B10-C93820ABB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400" y="1282813"/>
            <a:ext cx="8467200" cy="4726510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ECBAE46D-5FEC-4B1C-B577-837A17C574D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184FA132-D877-4325-80DC-066B5DEA802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2E65A2F8-0A72-4CC2-86B8-FD2B3909CA9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8E2B0F11-C644-4463-B177-CC24972F420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A184B3CC-29A0-49F0-BAC6-56435ED556A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EF31DE24-DE9C-4240-9798-0D4B5E53252B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80D0B6C-C3DC-4BA4-A8FC-F0EF586F3F8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7469FC6-20A8-4581-B547-EDF68A43A48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A5D562A8-321A-4EA4-8B83-0850AB9C277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9AE35CD-4F1D-4433-BD1D-A2AC4723A3B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B5BEBE53-151B-4FD6-951C-2E57386A374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3A97A657-6D09-425C-B374-F00EDE1EFD0C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89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C7C85A2-ADFB-4E34-93B2-51F96410D41D}"/>
              </a:ext>
            </a:extLst>
          </p:cNvPr>
          <p:cNvSpPr/>
          <p:nvPr/>
        </p:nvSpPr>
        <p:spPr>
          <a:xfrm>
            <a:off x="212376" y="2455147"/>
            <a:ext cx="2880000" cy="28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8D120C-3FA8-497D-AA82-46C29782E459}"/>
              </a:ext>
            </a:extLst>
          </p:cNvPr>
          <p:cNvSpPr/>
          <p:nvPr/>
        </p:nvSpPr>
        <p:spPr>
          <a:xfrm>
            <a:off x="505900" y="2097462"/>
            <a:ext cx="2880000" cy="28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7200" y="1034364"/>
            <a:ext cx="4838400" cy="580237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12" name="內容版面配置區 2">
            <a:extLst>
              <a:ext uri="{FF2B5EF4-FFF2-40B4-BE49-F238E27FC236}">
                <a16:creationId xmlns:a16="http://schemas.microsoft.com/office/drawing/2014/main" id="{5719F21D-E31B-46A9-970C-378F1433865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967200" y="1715400"/>
            <a:ext cx="4838400" cy="4467286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4CBB26FF-EEF9-46CF-86FA-944999A2F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99425" y="1739363"/>
            <a:ext cx="2880000" cy="288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9E71E1D-D8E9-4790-AF55-19DB86387C7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BC1C55F-2BAF-414A-B20E-770325DB4D8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9175AF08-4693-4AC0-9C0C-D2EE2DD0D07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14A59096-7276-4287-A13E-C77E53AAEEA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237D983-D3BE-4810-8720-A1C7AE3CC9E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B63DBBE0-91B7-450C-8CAB-BB9C2CFB27BB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31E8D117-E842-4953-B733-83E8C633975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01604F9-1040-4EB8-A2AC-8E8EEACA128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065824F-769E-4A65-AC32-A43DE151C60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8E8FDF3D-CF3E-4C39-9451-D61A101452EB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279733D7-B6BF-43DD-9EC3-5AD65FCCEBC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A9115DA9-AFD4-4087-971C-B81C60D26EA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544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1D4B08-FB08-4275-B01A-52CC17BC76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8400" y="1413000"/>
            <a:ext cx="4176450" cy="4763963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DEA2131-C6B3-4797-AC03-76B8537A2C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413000"/>
            <a:ext cx="4176450" cy="47639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29150" y="763384"/>
            <a:ext cx="4176713" cy="512762"/>
          </a:xfrm>
        </p:spPr>
        <p:txBody>
          <a:bodyPr anchor="ctr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763384"/>
            <a:ext cx="4176450" cy="548816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8D4D7742-6335-44B7-AB3B-83BB156B071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7583771-A7A2-4A88-97D0-C2AEFD9CBE4B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D3D2E8E5-D3E5-485F-A5A6-2A82EBEEEEA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08A595F-414D-4CD4-AFC4-85A17505E8C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5FB5443-437E-4DC4-A56B-D04E2F678B6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9742D3E0-4A9A-4F8A-94E2-56F3B66B7E0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EDE0BF33-ED6D-4ACB-BB0D-F60DABEDC5B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2E3419A7-FC4C-45EC-AB97-1738BC11C77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A14B588-F567-49E9-AC55-8C5E936F096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210461D1-1932-4AD9-9CCA-9C2CF25BA03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633E330A-3F55-46EC-BE80-638AEA97726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30E1B2CD-242A-4C87-B86D-62DCDC6252CC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24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73CDFB-76F6-4033-9DF0-17866D333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197486"/>
            <a:ext cx="8178141" cy="94707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38E6621-0FC2-45D6-8934-510EE030D68B}"/>
              </a:ext>
            </a:extLst>
          </p:cNvPr>
          <p:cNvSpPr/>
          <p:nvPr/>
        </p:nvSpPr>
        <p:spPr>
          <a:xfrm>
            <a:off x="519980" y="1627431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2103125-601D-408A-8F24-15381C14D17E}"/>
              </a:ext>
            </a:extLst>
          </p:cNvPr>
          <p:cNvSpPr/>
          <p:nvPr/>
        </p:nvSpPr>
        <p:spPr>
          <a:xfrm>
            <a:off x="643027" y="1460078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4" name="圖片版面配置區 2">
            <a:extLst>
              <a:ext uri="{FF2B5EF4-FFF2-40B4-BE49-F238E27FC236}">
                <a16:creationId xmlns:a16="http://schemas.microsoft.com/office/drawing/2014/main" id="{B2F241BE-B3DC-4AE9-9D97-534B292DC6CE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766073" y="1292790"/>
            <a:ext cx="1800000" cy="18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671EA82-C09A-AA8D-3B34-66E6961BFDEB}"/>
              </a:ext>
            </a:extLst>
          </p:cNvPr>
          <p:cNvSpPr/>
          <p:nvPr/>
        </p:nvSpPr>
        <p:spPr>
          <a:xfrm>
            <a:off x="3430084" y="1627431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C9E4DC3-404A-C3A8-F075-64FD61443777}"/>
              </a:ext>
            </a:extLst>
          </p:cNvPr>
          <p:cNvSpPr/>
          <p:nvPr/>
        </p:nvSpPr>
        <p:spPr>
          <a:xfrm>
            <a:off x="3553131" y="1460078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7" name="圖片版面配置區 2">
            <a:extLst>
              <a:ext uri="{FF2B5EF4-FFF2-40B4-BE49-F238E27FC236}">
                <a16:creationId xmlns:a16="http://schemas.microsoft.com/office/drawing/2014/main" id="{E92EEFD4-1350-0D55-481D-3F7561758D75}"/>
              </a:ext>
            </a:extLst>
          </p:cNvPr>
          <p:cNvSpPr>
            <a:spLocks noGrp="1"/>
          </p:cNvSpPr>
          <p:nvPr>
            <p:ph type="pic" idx="21"/>
          </p:nvPr>
        </p:nvSpPr>
        <p:spPr>
          <a:xfrm>
            <a:off x="3676177" y="1292790"/>
            <a:ext cx="1800000" cy="18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4AF9A34-82EB-23FD-327A-053CB1444B48}"/>
              </a:ext>
            </a:extLst>
          </p:cNvPr>
          <p:cNvSpPr/>
          <p:nvPr/>
        </p:nvSpPr>
        <p:spPr>
          <a:xfrm>
            <a:off x="6336459" y="1627431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3FD7650-F333-B248-EFC0-0760B217F397}"/>
              </a:ext>
            </a:extLst>
          </p:cNvPr>
          <p:cNvSpPr/>
          <p:nvPr/>
        </p:nvSpPr>
        <p:spPr>
          <a:xfrm>
            <a:off x="6459506" y="1460078"/>
            <a:ext cx="1800000" cy="180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9" name="圖片版面配置區 2">
            <a:extLst>
              <a:ext uri="{FF2B5EF4-FFF2-40B4-BE49-F238E27FC236}">
                <a16:creationId xmlns:a16="http://schemas.microsoft.com/office/drawing/2014/main" id="{4388FCF4-CFFE-F6CF-52AC-10C8A5C18665}"/>
              </a:ext>
            </a:extLst>
          </p:cNvPr>
          <p:cNvSpPr>
            <a:spLocks noGrp="1"/>
          </p:cNvSpPr>
          <p:nvPr>
            <p:ph type="pic" idx="22"/>
          </p:nvPr>
        </p:nvSpPr>
        <p:spPr>
          <a:xfrm>
            <a:off x="6582552" y="1292790"/>
            <a:ext cx="1800000" cy="180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E0DCDB-F2BF-4371-98A2-02B13992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401" y="3570921"/>
            <a:ext cx="2646000" cy="550025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6E810E7B-3BF3-429F-8012-7ED49D3AE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8401" y="4120946"/>
            <a:ext cx="2645999" cy="1878176"/>
          </a:xfrm>
        </p:spPr>
        <p:txBody>
          <a:bodyPr/>
          <a:lstStyle>
            <a:lvl1pPr marL="216000" indent="-216000">
              <a:defRPr sz="1600"/>
            </a:lvl1pPr>
            <a:lvl2pPr marL="432000" indent="-180000">
              <a:defRPr sz="1400"/>
            </a:lvl2pPr>
            <a:lvl3pPr marL="576000" indent="-144000">
              <a:defRPr sz="1200"/>
            </a:lvl3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0A6AFBEE-9341-4F56-966C-765ADD18375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249000" y="3570921"/>
            <a:ext cx="2646000" cy="550025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文字版面配置區 2">
            <a:extLst>
              <a:ext uri="{FF2B5EF4-FFF2-40B4-BE49-F238E27FC236}">
                <a16:creationId xmlns:a16="http://schemas.microsoft.com/office/drawing/2014/main" id="{DF4AB094-7F13-4C90-AEC3-CCC47308D3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54879" y="3570921"/>
            <a:ext cx="2646000" cy="550025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26" name="內容版面配置區 3">
            <a:extLst>
              <a:ext uri="{FF2B5EF4-FFF2-40B4-BE49-F238E27FC236}">
                <a16:creationId xmlns:a16="http://schemas.microsoft.com/office/drawing/2014/main" id="{118796C3-F351-48FB-9B35-87B78DF6F9C3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3248504" y="4120946"/>
            <a:ext cx="2645999" cy="1878176"/>
          </a:xfrm>
        </p:spPr>
        <p:txBody>
          <a:bodyPr/>
          <a:lstStyle>
            <a:lvl1pPr marL="216000" indent="-216000">
              <a:defRPr sz="1600"/>
            </a:lvl1pPr>
            <a:lvl2pPr marL="432000" indent="-180000">
              <a:defRPr sz="1400"/>
            </a:lvl2pPr>
            <a:lvl3pPr marL="576000" indent="-144000">
              <a:defRPr sz="1200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28" name="內容版面配置區 3">
            <a:extLst>
              <a:ext uri="{FF2B5EF4-FFF2-40B4-BE49-F238E27FC236}">
                <a16:creationId xmlns:a16="http://schemas.microsoft.com/office/drawing/2014/main" id="{D36C7FBF-295F-46CC-BABF-330CF137C552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6159864" y="4120946"/>
            <a:ext cx="2645999" cy="1878176"/>
          </a:xfrm>
        </p:spPr>
        <p:txBody>
          <a:bodyPr/>
          <a:lstStyle>
            <a:lvl1pPr marL="216000" indent="-216000">
              <a:defRPr sz="1600"/>
            </a:lvl1pPr>
            <a:lvl2pPr marL="432000" indent="-180000">
              <a:defRPr sz="1400"/>
            </a:lvl2pPr>
            <a:lvl3pPr marL="576000" indent="-144000">
              <a:defRPr sz="1200"/>
            </a:lvl3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07B478D5-BC4D-493B-B3CF-F13A6841BCA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849DC47A-1031-4D07-B627-9B27983EADC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5D7722DD-16EC-46A5-9DD8-1070A1DABD2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4783EE0-A988-43C7-8EE2-E3C4B4318EB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67006C72-CAD4-44DD-A780-1905B9BE2B9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94431C17-B617-4D38-B66A-E354784B32F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3CD96E40-0CF1-4409-B63D-DD7A54DE3BB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F38CC84A-4C2E-49E9-99AD-8BADFBB596D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60506E00-59C1-42F5-B73F-67ED361E3CF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73E02BC5-D330-43D2-A21A-EECC4AF5088C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7830C8DC-CF90-431F-883C-2171A3F6DE5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EF9CC081-31FF-46FF-A566-D9473CF14C0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25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DCDFD70B-CEB1-4D48-8689-8EF236DD68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1E2865C-19B2-4FD5-B398-B99CB17D4BC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39857D52-FEB1-4B2A-A999-F8B676D69327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D3BF683F-3AC8-4632-954E-57EC1C8B10B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66C7C2EB-1043-4B63-BEED-FBB118B6ECF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039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365126"/>
            <a:ext cx="817695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FF8B4DB-206D-4C08-A676-16E8B57B3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2C0B866-BBE8-430D-A8C2-46B321D57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/>
              <a:t>aseglobal.com</a:t>
            </a:r>
            <a:endParaRPr lang="zh-TW" altLang="en-US"/>
          </a:p>
        </p:txBody>
      </p:sp>
      <p:pic>
        <p:nvPicPr>
          <p:cNvPr id="10" name="圖片 9" hidden="1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065" y="342882"/>
            <a:ext cx="291600" cy="388375"/>
          </a:xfrm>
          <a:prstGeom prst="rect">
            <a:avLst/>
          </a:prstGeom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C2E4C5F9-E2E4-433E-99D0-B1D713607AB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CB238CF-C587-47E4-93F9-245E5E29A5A5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29C6C812-AB7F-4404-8546-590578A0832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AEE2CF9D-34F2-4DAF-8EA6-0FC0D7326AC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E13855C-41EA-409F-9E12-2C9829DA31F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92E937A3-2EB4-4769-938E-92C0D72240A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0AC9F92F-E6C9-420F-BB02-981DF964B166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EB129817-81D3-4195-9175-52A99AA5C09E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AA054995-B6D6-4A49-BBA2-7D34DAD671E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CC32F268-EE36-4257-AA0E-478FEA10C1B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3276CAA-7C57-4A05-B2D4-6C4A611C196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C6371D13-F62A-4FA0-A729-ABD336D9C54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9598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</p:sldLayoutIdLst>
  <p:hf sldNum="0"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1">
              <a:lumMod val="9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Prompt" panose="00000500000000000000" pitchFamily="2" charset="-34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Char char="■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Char char="u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>
            <a:extLst>
              <a:ext uri="{FF2B5EF4-FFF2-40B4-BE49-F238E27FC236}">
                <a16:creationId xmlns:a16="http://schemas.microsoft.com/office/drawing/2014/main" id="{BC05AF9D-B187-4816-AA39-CE2C9121C38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5" b="9934"/>
          <a:stretch/>
        </p:blipFill>
        <p:spPr>
          <a:xfrm>
            <a:off x="0" y="6122543"/>
            <a:ext cx="3060442" cy="729148"/>
          </a:xfrm>
          <a:prstGeom prst="rect">
            <a:avLst/>
          </a:prstGeom>
        </p:spPr>
      </p:pic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189866"/>
            <a:ext cx="80352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95F3CB4-9422-4E33-A089-31875A332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400" y="1282813"/>
            <a:ext cx="8467200" cy="4726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4550" y="343725"/>
            <a:ext cx="435429" cy="432000"/>
          </a:xfrm>
          <a:prstGeom prst="rect">
            <a:avLst/>
          </a:prstGeom>
        </p:spPr>
      </p:pic>
      <p:sp>
        <p:nvSpPr>
          <p:cNvPr id="9" name="菱形 8">
            <a:extLst>
              <a:ext uri="{FF2B5EF4-FFF2-40B4-BE49-F238E27FC236}">
                <a16:creationId xmlns:a16="http://schemas.microsoft.com/office/drawing/2014/main" id="{A5D91237-CAA0-4CA3-B1E4-C3AF09D7AF80}"/>
              </a:ext>
            </a:extLst>
          </p:cNvPr>
          <p:cNvSpPr/>
          <p:nvPr/>
        </p:nvSpPr>
        <p:spPr>
          <a:xfrm>
            <a:off x="420199" y="6309321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4864" y="6308606"/>
            <a:ext cx="43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ED91301-EB04-4843-8A0F-3139EC78281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87649ADD-A657-4F69-84F9-7655064A88E9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EC2025E3-3B28-4A06-804A-2C318DD4718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72B78687-6312-4C29-9A02-B753108A5A5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FA882809-6E0D-42D8-845E-48AA0B26950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614D5537-774D-48B0-8237-73DC3CFB6C2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1F3C792F-A9E3-4CDE-BA6F-7334A1CB4C6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D6B2D736-9622-46B3-82C3-A08FCBFE510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508E406-DDFA-4E29-A637-9FD16F9200A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543F3D91-022C-460D-9EFC-FD245F6BCC3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B548D2F5-4810-40CC-A089-26C10689FC1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E6F5218A-064A-4BF5-A29E-DC48E20A2D0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33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68" r:id="rId2"/>
    <p:sldLayoutId id="2147484069" r:id="rId3"/>
    <p:sldLayoutId id="2147484070" r:id="rId4"/>
    <p:sldLayoutId id="2147484071" r:id="rId5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7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16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" panose="00000500000000000000" pitchFamily="2" charset="-34"/>
        <a:buChar char="o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8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8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Char char="u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BC57142C-06E1-4D21-AC77-BA6C6C65B178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9" b="8784"/>
          <a:stretch/>
        </p:blipFill>
        <p:spPr>
          <a:xfrm>
            <a:off x="-1" y="6119541"/>
            <a:ext cx="3078031" cy="738460"/>
          </a:xfrm>
          <a:prstGeom prst="rect">
            <a:avLst/>
          </a:prstGeom>
        </p:spPr>
      </p:pic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189866"/>
            <a:ext cx="80352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95F3CB4-9422-4E33-A089-31875A3328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8400" y="1282813"/>
            <a:ext cx="8467200" cy="4726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1" name="菱形 10">
            <a:extLst>
              <a:ext uri="{FF2B5EF4-FFF2-40B4-BE49-F238E27FC236}">
                <a16:creationId xmlns:a16="http://schemas.microsoft.com/office/drawing/2014/main" id="{3C605F72-8588-4550-B9C2-0F984B043DFC}"/>
              </a:ext>
            </a:extLst>
          </p:cNvPr>
          <p:cNvSpPr/>
          <p:nvPr/>
        </p:nvSpPr>
        <p:spPr>
          <a:xfrm>
            <a:off x="432708" y="6305304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0484" y="6305304"/>
            <a:ext cx="432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0148898C-8F2C-8FE4-765B-F4A70399AA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4550" y="343725"/>
            <a:ext cx="435429" cy="432000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8D7CAD48-7B3E-40C0-A86A-4E83982278C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81CAE834-57A2-4153-92FB-5C29B4461633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9EC990A5-1489-469F-817C-8348FC8B6AA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3C61BCA8-96C5-40AB-969A-94BE4C67191D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0BB5680C-319B-4AF4-9859-221E0E50B3B8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0BD2F849-F5DF-4F0D-AC35-6728098C0B14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352C24B-7C62-4789-8B58-DE42D8638DB2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4C12E31F-AB50-4C88-90AC-952D0427B990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16BD6F7D-A526-4F08-BD3E-A04C78BD696A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EFB60E73-2706-4BF8-AA71-4137CB2E09AF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F27DA36-98F5-40B6-8267-D076A6E2F29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3BF81AC-0472-4E90-A573-B0A40C682451}"/>
              </a:ext>
            </a:extLst>
          </p:cNvPr>
          <p:cNvSpPr txBox="1"/>
          <p:nvPr userDrawn="1"/>
        </p:nvSpPr>
        <p:spPr>
          <a:xfrm>
            <a:off x="5969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886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3" r:id="rId2"/>
    <p:sldLayoutId id="2147484074" r:id="rId3"/>
    <p:sldLayoutId id="2147484075" r:id="rId4"/>
    <p:sldLayoutId id="2147484076" r:id="rId5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7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16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" panose="00000500000000000000" pitchFamily="2" charset="-34"/>
        <a:buChar char="o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8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800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Char char="u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A222F0D-DF68-BE03-7152-88EE3C912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400" y="2198254"/>
            <a:ext cx="8467200" cy="1992427"/>
          </a:xfrm>
        </p:spPr>
        <p:txBody>
          <a:bodyPr anchor="ctr">
            <a:normAutofit/>
          </a:bodyPr>
          <a:lstStyle/>
          <a:p>
            <a:r>
              <a:rPr lang="en-US" altLang="zh-TW" sz="4800" b="1" dirty="0"/>
              <a:t>Title of Presentation</a:t>
            </a:r>
            <a:endParaRPr lang="zh-TW" altLang="en-US" sz="4800" b="1" dirty="0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5F1A5C7F-38CC-DBB1-08E3-6E9872EC7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5F2FF-45A7-46B9-9A9C-399C2D6E0A4F}" type="datetime3">
              <a:rPr lang="en-US" altLang="zh-TW" smtClean="0"/>
              <a:pPr/>
              <a:t>6 April 2023</a:t>
            </a:fld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0D2F2EC-C2CF-6B21-63B5-A9A1B46F49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TW" sz="1400" dirty="0"/>
              <a:t>Name</a:t>
            </a:r>
            <a:endParaRPr lang="zh-TW" altLang="en-US" sz="1400" dirty="0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BE2AFC7-E9D2-0C6E-B757-83A12260D3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TW" sz="1400" dirty="0"/>
              <a:t>Title / Department</a:t>
            </a:r>
          </a:p>
        </p:txBody>
      </p:sp>
    </p:spTree>
    <p:extLst>
      <p:ext uri="{BB962C8B-B14F-4D97-AF65-F5344CB8AC3E}">
        <p14:creationId xmlns:p14="http://schemas.microsoft.com/office/powerpoint/2010/main" val="388368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BE9A67-277F-631E-65AB-C68C2E54E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54467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6054DAB-F620-EB63-0396-009C4E006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400" y="180400"/>
            <a:ext cx="8035200" cy="947075"/>
          </a:xfrm>
        </p:spPr>
        <p:txBody>
          <a:bodyPr>
            <a:normAutofit/>
          </a:bodyPr>
          <a:lstStyle/>
          <a:p>
            <a:r>
              <a:rPr lang="en-US" altLang="zh-TW" dirty="0"/>
              <a:t>Title of Content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A0B1F93-AF80-C117-67FF-BC4A0DD1E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400" y="1274617"/>
            <a:ext cx="8467200" cy="4812147"/>
          </a:xfrm>
        </p:spPr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6268A3A-3283-0D2C-51F8-A7DA8919F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2DC2F2B-5FBF-48A9-AB10-03D05265B247}" type="slidenum">
              <a:rPr lang="zh-TW" altLang="en-US" smtClean="0"/>
              <a:pPr/>
              <a:t>3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12968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CDBE80-D823-4D6A-F907-D09B812B4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Title of Content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4BAC57D-57AA-7688-CBA7-0E126052C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A745554-9EB5-C311-249D-70499788B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1201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2E9747-07E1-2F18-C8B9-C85E6E2BE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800" b="1" dirty="0"/>
              <a:t>Thank you</a:t>
            </a:r>
            <a:endParaRPr lang="zh-TW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658045596"/>
      </p:ext>
    </p:extLst>
  </p:cSld>
  <p:clrMapOvr>
    <a:masterClrMapping/>
  </p:clrMapOvr>
</p:sld>
</file>

<file path=ppt/theme/theme1.xml><?xml version="1.0" encoding="utf-8"?>
<a:theme xmlns:a="http://schemas.openxmlformats.org/drawingml/2006/main" name="ASEH blue">
  <a:themeElements>
    <a:clrScheme name="ASE">
      <a:dk1>
        <a:srgbClr val="3F4043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">
      <a:majorFont>
        <a:latin typeface="Prompt Medium"/>
        <a:ea typeface="Noto Sans TC Medium"/>
        <a:cs typeface=""/>
      </a:majorFont>
      <a:minorFont>
        <a:latin typeface="Prompt Medium"/>
        <a:ea typeface="Noto Sans T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日月光投控 4x3" id="{24A42618-9C3D-4BE6-AB33-80B1355C4D12}" vid="{79A84C9C-7DC6-4855-85AE-BB178ED6317C}"/>
    </a:ext>
  </a:extLst>
</a:theme>
</file>

<file path=ppt/theme/theme2.xml><?xml version="1.0" encoding="utf-8"?>
<a:theme xmlns:a="http://schemas.openxmlformats.org/drawingml/2006/main" name="ASEH White">
  <a:themeElements>
    <a:clrScheme name="ASE">
      <a:dk1>
        <a:srgbClr val="3F4043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">
      <a:majorFont>
        <a:latin typeface="Prompt Medium"/>
        <a:ea typeface="Noto Sans TC Medium"/>
        <a:cs typeface=""/>
      </a:majorFont>
      <a:minorFont>
        <a:latin typeface="Prompt Medium"/>
        <a:ea typeface="Noto Sans T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ASEH Gray">
  <a:themeElements>
    <a:clrScheme name="ASE">
      <a:dk1>
        <a:srgbClr val="3F4043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">
      <a:majorFont>
        <a:latin typeface="Prompt Medium"/>
        <a:ea typeface="Noto Sans TC Medium"/>
        <a:cs typeface=""/>
      </a:majorFont>
      <a:minorFont>
        <a:latin typeface="Prompt Medium"/>
        <a:ea typeface="Noto Sans T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Others</Template>
  <TotalTime>562</TotalTime>
  <Words>18</Words>
  <PresentationFormat>如螢幕大小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5</vt:i4>
      </vt:variant>
    </vt:vector>
  </HeadingPairs>
  <TitlesOfParts>
    <vt:vector size="15" baseType="lpstr">
      <vt:lpstr>Noto Sans TC Medium</vt:lpstr>
      <vt:lpstr>Arial</vt:lpstr>
      <vt:lpstr>Calibri</vt:lpstr>
      <vt:lpstr>Prompt</vt:lpstr>
      <vt:lpstr>Prompt ExtraLight</vt:lpstr>
      <vt:lpstr>Prompt Medium</vt:lpstr>
      <vt:lpstr>Wingdings</vt:lpstr>
      <vt:lpstr>ASEH blue</vt:lpstr>
      <vt:lpstr>ASEH White</vt:lpstr>
      <vt:lpstr>ASEH Gray</vt:lpstr>
      <vt:lpstr>Title of Presentation</vt:lpstr>
      <vt:lpstr>PowerPoint 簡報</vt:lpstr>
      <vt:lpstr>Title of Content</vt:lpstr>
      <vt:lpstr>Title of Content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2022-08-12T07:39:20Z</dcterms:created>
  <dcterms:modified xsi:type="dcterms:W3CDTF">2023-04-06T04:05:05Z</dcterms:modified>
</cp:coreProperties>
</file>