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0" r:id="rId3"/>
    <p:sldMasterId id="2147483677" r:id="rId4"/>
  </p:sldMasterIdLst>
  <p:notesMasterIdLst>
    <p:notesMasterId r:id="rId10"/>
  </p:notesMasterIdLst>
  <p:sldIdLst>
    <p:sldId id="321" r:id="rId5"/>
    <p:sldId id="323" r:id="rId6"/>
    <p:sldId id="324" r:id="rId7"/>
    <p:sldId id="322" r:id="rId8"/>
    <p:sldId id="258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085"/>
    <a:srgbClr val="1D3152"/>
    <a:srgbClr val="3F4043"/>
    <a:srgbClr val="0A120E"/>
    <a:srgbClr val="3839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41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2025/3/14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圖片 106">
            <a:extLst>
              <a:ext uri="{FF2B5EF4-FFF2-40B4-BE49-F238E27FC236}">
                <a16:creationId xmlns:a16="http://schemas.microsoft.com/office/drawing/2014/main" id="{1A9E20B8-89A6-44B6-9A40-8DF5F0BAD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1200" cy="92237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976" y="1893536"/>
            <a:ext cx="7394537" cy="1788340"/>
          </a:xfrm>
        </p:spPr>
        <p:txBody>
          <a:bodyPr anchor="ctr">
            <a:normAutofit/>
          </a:bodyPr>
          <a:lstStyle>
            <a:lvl1pPr algn="l">
              <a:lnSpc>
                <a:spcPct val="90000"/>
              </a:lnSpc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2204" y="6271891"/>
            <a:ext cx="2057400" cy="365125"/>
          </a:xfrm>
        </p:spPr>
        <p:txBody>
          <a:bodyPr/>
          <a:lstStyle>
            <a:lvl1pPr>
              <a:defRPr sz="1600" b="0">
                <a:latin typeface="+mn-lt"/>
                <a:ea typeface="+mj-ea"/>
              </a:defRPr>
            </a:lvl1pPr>
          </a:lstStyle>
          <a:p>
            <a:fld id="{E8C4C6A8-0149-4CA6-AC7D-0DB6D77EFA7F}" type="datetime3">
              <a:rPr lang="en-US" altLang="zh-TW" smtClean="0"/>
              <a:pPr/>
              <a:t>14 March 2025</a:t>
            </a:fld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5200" y="4437066"/>
            <a:ext cx="1894403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j-lt"/>
                <a:ea typeface="+mj-ea"/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201" y="4739403"/>
            <a:ext cx="1894402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latin typeface="+mj-lt"/>
                <a:ea typeface="+mj-ea"/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74" y="4519473"/>
            <a:ext cx="6957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68E1E20B-349E-4A0B-A195-63835055DC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578662E-5C10-4DAB-BEA4-61F15A2E8D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038A26-FEA1-4C19-A603-21A3BF024EA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6FB54E3-49DE-4CF1-9683-4504386D2A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8F00440-3F01-41BD-8EB2-5A58603D4F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C45F13-F530-4B83-83F4-B31368E243D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23013F7-CCAF-46A5-AB68-0529750556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BC5F65C-C276-44FC-A8B4-830117D5FC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CD3E1F1-8AF3-469E-B07E-D987FF3426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B4DA6DE-144D-44F8-B9AC-B070987A33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8D210AA-709A-4B34-B7C9-E437DE7E2A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97BF079-60BB-46E3-BA0B-98E29CAE2FB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ABD606E-00CD-446E-B8FF-74F31DE1E87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AEA597-710F-47B6-8129-6C7F963CCE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168038F-9DAA-41D7-9448-F0155F6975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723EE0C-D8FE-4F31-9CC0-984780F63C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0E2D622-86AD-449A-B514-82199494DE6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2D76B96E-EFD7-462E-B97E-07EE297741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FED7765-8C07-4E5B-A554-B45AB332C7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7D29FB6-6672-4144-9706-ABD72B3457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771A92-879D-446C-B164-F418CCAABF2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E3534B96-1538-4B1A-9497-8CAA81870F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606C739A-B55F-476D-A58B-C7B8D8EBD9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7A1E42A-D1DC-44D2-BCDD-32993E4935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A910889D-54C0-42D5-9171-2FE0F9D138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A89E9A2-01BC-471D-B64E-2E324BD8064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A2DB2AE-5D0B-4E23-8946-A225AB4BE3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C740FA3-DBB7-4BB5-A87E-B576160E92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93E284B-94D1-4F18-AF8C-5284EDEA8D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62C445FF-D938-4A52-A0D1-67938A3C76C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80B6772A-DC3B-4EA7-8F87-91601C95FC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7A39BCEC-91C1-454F-900F-3356EF8E1D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328C4F7-8077-4C56-94EA-973DB79777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353D0A-9C9C-4CEC-B983-11749DF8FF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1585377-43F6-4C4C-91F4-E2A50712012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F64F71D-E033-4D07-B957-D3945D6E2A7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9BE0049-3F90-44E6-9ED5-1C2D950C8B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233CA4D-4EFA-42F8-AA3A-0A7F5936A6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1700D96-7CE2-44DB-BECB-D5FEE64BF20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83F0865-2655-4F97-90B8-8688A9FFC2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63D916A-A933-49FE-ADDF-C9A5A1B82F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C507C27C-8E96-4988-9B20-61533DADDC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C285573-9835-43A0-8BCA-53B5E840A5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72780DEC-7AF9-4DF6-B74D-38B39EF6DC0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664803-F959-4DF7-A12B-A072D1C358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E65ECFE-D7FB-4AC6-BDCD-AE85846F25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4E1152F-D047-4282-8B86-5FA8C378899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89B5A6-280D-48DC-9EB8-79DCBC1876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4CF3F527-F9FC-40A8-BAA0-D2CDEBA987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C33D7978-5E3C-4313-9610-BCA48E24A8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37746681-059F-4354-AE04-BF966E5F82E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B1F045-2E51-44B8-AEF8-806C8AACDC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617364A-B0C9-4BBE-B80B-947EB729EA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2532739-6B67-43A7-AA37-12CF2D5A21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20F6B16-E11F-46FD-82E6-82EEC8F4CE9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3C04B9C6-2CE1-47DE-BB86-3BF67611D3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94430CCC-B470-47D4-9227-06E65EF592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5334FD-F254-48E7-8E07-78FED513BEE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592E0C60-64E0-4EBF-BE31-C2D3BC4FFF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BB13FDAD-30AF-43C9-93ED-0F026092B2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83F812-3291-4B9D-B091-F6E5B6E8A5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00CB464-323F-4D85-8E6D-9BD2ECC566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4281750E-2955-423F-A2D6-3002D4D329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CC58E48D-1297-47E3-9B9C-0E09B74C98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A5BAFF8-10B8-49D8-BF7B-91101EBB5F4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0E3D569-22BD-4D13-BE74-52A7956C451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B8AA70C-D6E1-4532-8A58-CDC8A122B62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101CDDC-88B0-434A-B5C2-9641092235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10E22DF-7BEF-4A5A-9119-6F11DC8496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337EF48C-AF65-4256-93AB-C891D18541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E1BBB8E-DD8D-465C-A503-0C55C9E92EF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31036C6-A401-474A-A0F0-F5D60FAC0B5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0CE3A696-EFF5-49D7-8E04-7F40DF2AA8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7A218C4-453A-490B-80C5-EB0D3E98E6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0CDE6EE-EF16-430D-987A-8556E50B64F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BE498D60-3AA4-4D76-93AD-F4F8EDA87C5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A7AC1E1-11FE-4964-8DB5-29F29AE367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220A98A-F35B-4119-AD69-648708CAB09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542A0664-E11E-459E-845B-39AAD633120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101" name="圖片 100">
            <a:extLst>
              <a:ext uri="{FF2B5EF4-FFF2-40B4-BE49-F238E27FC236}">
                <a16:creationId xmlns:a16="http://schemas.microsoft.com/office/drawing/2014/main" id="{2A370872-4C93-4125-910A-9FA81D0C41C2}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54" y="511763"/>
            <a:ext cx="2300400" cy="872488"/>
          </a:xfrm>
          <a:prstGeom prst="rect">
            <a:avLst/>
          </a:prstGeom>
        </p:spPr>
      </p:pic>
      <p:pic>
        <p:nvPicPr>
          <p:cNvPr id="109" name="圖片 108">
            <a:extLst>
              <a:ext uri="{FF2B5EF4-FFF2-40B4-BE49-F238E27FC236}">
                <a16:creationId xmlns:a16="http://schemas.microsoft.com/office/drawing/2014/main" id="{53A1CF01-130D-4494-B85D-26D24A617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200" y="3"/>
            <a:ext cx="3538800" cy="3510643"/>
          </a:xfrm>
          <a:prstGeom prst="rect">
            <a:avLst/>
          </a:prstGeom>
        </p:spPr>
      </p:pic>
      <p:pic>
        <p:nvPicPr>
          <p:cNvPr id="111" name="圖片 110">
            <a:extLst>
              <a:ext uri="{FF2B5EF4-FFF2-40B4-BE49-F238E27FC236}">
                <a16:creationId xmlns:a16="http://schemas.microsoft.com/office/drawing/2014/main" id="{851749CF-5FF9-427F-A2CA-F3F3CA541F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00" y="3498814"/>
            <a:ext cx="2847600" cy="33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31814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8400" y="1318457"/>
            <a:ext cx="817695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746107" indent="-288918">
              <a:defRPr/>
            </a:lvl2pPr>
            <a:lvl3pPr marL="1165196" indent="-250819">
              <a:defRPr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679726-9D25-4A93-88C2-9039FCC4920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8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376200" y="1513801"/>
            <a:ext cx="2835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6"/>
            <a:ext cx="48384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552463" y="6218101"/>
            <a:ext cx="334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z="1200" smtClean="0"/>
              <a:pPr/>
              <a:t>‹#›</a:t>
            </a:fld>
            <a:endParaRPr lang="zh-TW" altLang="en-US" sz="1200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9725" y="1155702"/>
            <a:ext cx="2835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67163" y="1871487"/>
            <a:ext cx="4838700" cy="3951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D573311-2123-4C91-87E6-447681E40D3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80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29151" y="763384"/>
            <a:ext cx="4176713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29151" y="1449388"/>
            <a:ext cx="4176713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36407" y="1427959"/>
            <a:ext cx="4176713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69233A4F-48CC-4172-AF97-BA11DDE816E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9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429002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444898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442089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6763023" y="1772025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66615" y="1624189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3884603" y="1787589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3988194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960247" y="1787589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063838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C1692A93-994E-4073-B2CA-02B023DCAA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D6671F09-E6CB-4023-9C8E-83CED808FD9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38833" y="4053025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1AB99283-0C6F-4E98-B14C-0B2171A4EB3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3246693" y="4062237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3" name="內容版面配置區 76">
            <a:extLst>
              <a:ext uri="{FF2B5EF4-FFF2-40B4-BE49-F238E27FC236}">
                <a16:creationId xmlns:a16="http://schemas.microsoft.com/office/drawing/2014/main" id="{407A2FBA-D760-42E0-A1B4-2C4A6E6D565A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6152572" y="4062236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424130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50F812-941E-4D39-95DD-3A7B23599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7F3572F-0458-4A4B-BD29-9F69A4D9E8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00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8400" y="1318457"/>
            <a:ext cx="8176950" cy="46006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746107" indent="-288918">
              <a:defRPr>
                <a:solidFill>
                  <a:schemeClr val="tx1"/>
                </a:solidFill>
              </a:defRPr>
            </a:lvl2pPr>
            <a:lvl3pPr marL="1165196" indent="-250819"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679726-9D25-4A93-88C2-9039FCC4920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01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376200" y="1513801"/>
            <a:ext cx="2835000" cy="3780000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6"/>
            <a:ext cx="48384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552463" y="6218101"/>
            <a:ext cx="334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z="1200" smtClean="0"/>
              <a:pPr/>
              <a:t>‹#›</a:t>
            </a:fld>
            <a:endParaRPr lang="zh-TW" altLang="en-US" sz="1200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9725" y="1155702"/>
            <a:ext cx="2835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67163" y="1871487"/>
            <a:ext cx="4838700" cy="39514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D573311-2123-4C91-87E6-447681E40D3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8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29151" y="763384"/>
            <a:ext cx="4176713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29151" y="1449388"/>
            <a:ext cx="4176713" cy="4768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36407" y="1427959"/>
            <a:ext cx="4176713" cy="4768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69233A4F-48CC-4172-AF97-BA11DDE816E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91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429002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444898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442089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6763023" y="1772025"/>
            <a:ext cx="1134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66615" y="1624189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3884603" y="1787589"/>
            <a:ext cx="1134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3988194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>
                <a:solidFill>
                  <a:schemeClr val="tx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960247" y="1787589"/>
            <a:ext cx="1134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063838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C1692A93-994E-4073-B2CA-02B023DCAA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CFCA0FC3-5668-4529-B020-DDF1EA624633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38833" y="4053025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>
                <a:solidFill>
                  <a:schemeClr val="tx1"/>
                </a:solidFill>
              </a:defRPr>
            </a:lvl1pPr>
            <a:lvl2pPr marL="522275" indent="-220657">
              <a:defRPr sz="1600">
                <a:solidFill>
                  <a:schemeClr val="tx1"/>
                </a:solidFill>
              </a:defRPr>
            </a:lvl2pPr>
            <a:lvl3pPr marL="744520" indent="-185734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A2E274B2-D51E-4635-A3A8-2B71DD523C1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3246693" y="4062237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>
                <a:solidFill>
                  <a:schemeClr val="tx1"/>
                </a:solidFill>
              </a:defRPr>
            </a:lvl1pPr>
            <a:lvl2pPr marL="522275" indent="-220657">
              <a:defRPr sz="1600">
                <a:solidFill>
                  <a:schemeClr val="tx1"/>
                </a:solidFill>
              </a:defRPr>
            </a:lvl2pPr>
            <a:lvl3pPr marL="744520" indent="-185734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3" name="內容版面配置區 76">
            <a:extLst>
              <a:ext uri="{FF2B5EF4-FFF2-40B4-BE49-F238E27FC236}">
                <a16:creationId xmlns:a16="http://schemas.microsoft.com/office/drawing/2014/main" id="{75529111-ACBB-4E75-88B0-12C927CC76FB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6152572" y="4062236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>
                <a:solidFill>
                  <a:schemeClr val="tx1"/>
                </a:solidFill>
              </a:defRPr>
            </a:lvl1pPr>
            <a:lvl2pPr marL="522275" indent="-220657">
              <a:defRPr sz="1600">
                <a:solidFill>
                  <a:schemeClr val="tx1"/>
                </a:solidFill>
              </a:defRPr>
            </a:lvl2pPr>
            <a:lvl3pPr marL="744520" indent="-185734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5434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570" y="2142069"/>
            <a:ext cx="7616337" cy="1634067"/>
          </a:xfrm>
        </p:spPr>
        <p:txBody>
          <a:bodyPr anchor="ctr">
            <a:normAutofit/>
          </a:bodyPr>
          <a:lstStyle>
            <a:lvl1pPr algn="l">
              <a:lnSpc>
                <a:spcPct val="90000"/>
              </a:lnSpc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D3E199B-6350-466E-8CB8-41CAB54F8E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D0F5A89-CF9A-48F3-912F-7F85EE42A1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02C025B-C906-491D-866B-2EC5CDCFDC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5C7243A-47D0-44D8-974A-375AF74F10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E5096EF-F178-414E-A98C-CF5E750ABC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9287FA0-D859-476A-BAC1-CF31D1C4EF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4B0F89-008E-40F1-9F5F-69C8D75F92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C20B6DF-2686-4388-A624-711D6DCCF08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BD0A5C1-82A2-4DCF-BF94-F33CA97A88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5E8B4FA-B956-40C5-95C1-6EBA47210D1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BBA65EA-34D1-4E8C-BBD4-52CB85A168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04D248E-A70B-4CD6-9056-520384D553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77972AA-03D5-4C28-89C4-3BD2B123740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8142AC2-27FF-4E5E-8100-0B9F9D8DE81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E660D80-2449-458D-AA25-CCCC8D1122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C7CC6FB-58AC-4386-8666-E55F601BE83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D56E324-5FFC-4A9B-B3E7-0B2962B1EB5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6C33BD9-AA1E-4E64-8135-FD09881E35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461E5B6-BFD3-43BB-BF3D-5B5DCFA24E5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1F2AF72-9065-4C40-B555-B0B81D3AEF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D55C86B7-8A2F-48E7-B5E7-E2E769BF74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423225DF-A38E-40E6-9561-DF353709A0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1983C2AA-42BC-41BE-B918-C14648012F2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66F0993-E0E3-4028-8AAA-7C90986599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05032054-1BF4-4492-B956-042CB7EC798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47D3FEE-81B6-4BF9-BF5E-0850B834B4B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D7E083A-A5A8-48FA-A362-06A646CF4E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2676DA85-E403-4FCD-990B-0426D24BEBC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0DD74776-F5EA-453C-B5B8-1CDA8353960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FDE417A-F14B-4702-AD42-3844E262C2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B46E60F3-2BA8-4234-8FFD-358E100BDB0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EE350E5-43A1-481F-829C-FF10454C89E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C4D4AF8-1D43-4D7E-8D33-2DDA29D12A5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9AE95E9-9079-4D92-A3A8-FB50C35DFF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A75BED5-AB52-4F0B-8C4F-D30D48D7DFA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5CABB20-2F0E-4A62-9F66-383ED9F27D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54BB0DF-64D2-4A2F-8764-43B3C21E70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9201AA5-348A-40B3-8FC1-47E0B6CD7C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01CA1D9-ED20-4499-9CCD-9756DDDF93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738265F-C280-4D31-BF8C-D2A04A95E1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6696C4C1-C122-4DAB-A71A-B35A0F9733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410F7E-BFC3-49DF-95A2-B9013AD950B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9E905B9-F6BC-4ED9-804B-E3B9B38A86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E0D3214A-7FC7-49A2-8411-BED634365D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384E541-FF6B-4E4F-8D17-8608EC5C01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F6D2CF0-BB0E-4BA2-A74F-498C876DE3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3D3CDB9-823A-47EB-9397-ECF1F534341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14A56F6-63D3-47E7-B947-1C3CE671D2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10166B5-668F-426E-AAE1-01F59FACBB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FDA0575A-0516-410E-88B1-49364595C8C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1585623-2C9E-4370-AB8E-F78F130C89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E190707-6FD2-468D-9D4B-885AB017B2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B2834067-B45D-48E1-96BB-D5DD1B43FD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F624D56-A657-4096-B0BF-E96CB5BED7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DFCE6843-CE4F-4F86-A58D-07457C0651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0ED5E7A-8F80-496F-AF73-4B2D2C698B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276B530-A083-4662-8FB4-7C93EC7089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1414468-85A4-495F-A4E7-E1B35E82CD0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E707685-0DED-498C-B8AE-4D3F2C05CC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855E5553-CBE8-49C2-AE9D-9030ADA652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638C7D3-D83F-4A8D-B58D-F6898F1071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A7410EC-CDF9-4DED-86D4-032094EAE0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389CAA33-D7FE-494C-B3F2-5662F7FAA2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E7A77946-85D3-4A7B-A22A-35DB9EBA687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3BA840AE-6BB1-40B9-9791-BC86002AA9A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4F06DD6-8326-4EF7-BC8E-A9B1C2A3A5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10A0DB0E-7CD5-44DC-9D04-613A342CD8C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8E8C525-B17A-47E1-93BF-18AD68F19B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289FC023-8BF3-4D75-A21C-AA38AB9436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783BE04-6F98-4DCD-BAD9-9D05975726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3C72162-7EA7-46BA-B442-776FB12A886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91AECFBC-6911-4739-A694-F8F1A17144F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48EA736B-BA08-486E-83FC-147AE9E4F0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DC348BD-89B8-4105-8E9D-E8D4A62E9F8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BB40913-27B0-4543-9E39-EC296FA1AC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A2ABEB8D-F61C-40D9-9F66-E7A7C37E8E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FA46896-DB86-41E3-AD2D-96E854FBAA9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1355F787-4F50-407D-B810-FCDDD2ADD1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2B13B535-CE68-4C37-A9BF-56B6CEBF4B4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4" name="圖片 83">
            <a:extLst>
              <a:ext uri="{FF2B5EF4-FFF2-40B4-BE49-F238E27FC236}">
                <a16:creationId xmlns:a16="http://schemas.microsoft.com/office/drawing/2014/main" id="{4BD74D5B-0612-4E46-B1E1-91EC8F9A327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950" y="338817"/>
            <a:ext cx="399600" cy="399618"/>
          </a:xfrm>
          <a:prstGeom prst="rect">
            <a:avLst/>
          </a:prstGeom>
        </p:spPr>
      </p:pic>
      <p:pic>
        <p:nvPicPr>
          <p:cNvPr id="85" name="圖片 84">
            <a:extLst>
              <a:ext uri="{FF2B5EF4-FFF2-40B4-BE49-F238E27FC236}">
                <a16:creationId xmlns:a16="http://schemas.microsoft.com/office/drawing/2014/main" id="{C551EAAD-EEA3-436A-8736-AB0F35084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1200" cy="92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8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圖片 85">
            <a:extLst>
              <a:ext uri="{FF2B5EF4-FFF2-40B4-BE49-F238E27FC236}">
                <a16:creationId xmlns:a16="http://schemas.microsoft.com/office/drawing/2014/main" id="{439A5D8C-F9B7-4A1E-9C98-CF2A83D3A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00" y="3498814"/>
            <a:ext cx="2847600" cy="3359186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723400"/>
            <a:ext cx="7444886" cy="1411200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4D5523B-8E74-4476-B39A-65BF665413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9EABD27-43A9-48B9-9A86-89F3BD61571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F70C66D-C935-4833-A294-431CD011DCF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79AE3D-B515-45E0-8068-799196B6D9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3F3B29E-FEE5-4DDE-AC51-8F603DA5B93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FB0CBF0-5286-4213-BCC5-BB3C16A9CBD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DB4E3A8-5F65-4D6D-8D3C-72D3BF5B0E2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B5FDB62-F9EF-4DF9-AEC0-3754C095A1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957147B-3EAE-485C-B25E-9AB453F47CB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BD2AC8E-14E1-4147-BD57-20C4E0EDFB5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DE6111B-19D3-4DFB-A391-4B698660A42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F5D22DB-7CF3-4A68-BC06-3672B868311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CF8D928-0388-4ABD-BE8C-470602C602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1FE1F0-3063-4219-BFDF-2B8A07A7A6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069B8C-5773-491A-B766-0F7EB7C6BD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F28AF9E-22DB-4B9B-B585-ED246098FD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173397-000C-433D-A536-5C6C43468D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AA056FB-0475-4DCC-97A2-A983771FDEC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E77AD96-2A1E-48CB-8F98-F8269EFED8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18DB477-A3B7-4DA3-A79E-5632C0C064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737C79E-00B2-4375-8EB8-19F57B5FD7D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AFB347B-92DE-47B5-9E9D-914F640B69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9FC3BFF-C5C0-4668-A148-A3893D59E2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352B699-4BBB-4300-B847-9FEDDAD7E64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91DA575-0B58-4C7A-9E69-4442AA15FDF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84AADA7-F2EF-4544-82DC-45DDA7A4F4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2B3A7C73-B7C0-4A2A-BCAC-E4999F7BAC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5305021-2516-4192-88FF-8A80E3182E0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DC2FFE4-8777-408C-81D3-EA8B2AB6FF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2459DCD3-7998-41FD-84A2-502B1A61C0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54338D-251F-49F2-8A4B-84632DB6EE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0B86084-0B60-4801-976E-40A913CBCE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081C88F-820F-44ED-9160-E510811EAAC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F4ED6347-2721-4946-AEC5-ED9D83B88B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B9AF368-F661-451C-B62A-C33EB8300C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5FBDEDC-E681-4B80-BB0F-464544FEF2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E417BA-C500-41FC-BBAE-2EABA0D6B1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B74D72A-8BE7-49AE-913C-C40C19A039B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B179CB35-EAB4-4FB1-8206-EE97828835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DBFF9F55-3463-46C7-9A9C-62F695FCD7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D15634B-3DAD-4871-9CDC-EC635B2AA4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093CFD9-7BFB-4858-8469-14E53E6BC4F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2765BBC-2FF4-4640-8E5B-75A5EC5B3F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A3E6957-19BE-4D8C-9D89-27DF90C5E0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5983E0F-5982-4568-8489-3BBB9B1C65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8AF34BE-1E2D-4769-B2F1-87E54BECB9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5E9E269-6BEB-4637-83EB-C4A562C9276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AA5275A7-E7A4-4B51-BFF5-AA70C8601A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C76944B-22E6-4728-998E-3F1D4F1A19E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AD715AE-41DD-4615-A4D1-E69E48A5E4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785198D9-42B3-4FF2-8E89-E40D78BE02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1F820DF-D704-4388-BD99-3FF196A33EB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CD168486-10CD-420B-A643-4D6B6EDEE3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1FBB043-8086-4DA5-94D5-C9E1562B593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1A1917C3-4A21-476B-8939-354417FE9C6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ACFC46B-31FA-42D9-91E4-B4C1BADF0E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76DC7D8A-4C0F-4BF1-BB1D-C7DA8B216BF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2D37F8C6-0F7B-4FD4-9307-85B2A51D64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A1CD3C-D7C5-4A99-B4E3-590CFABE5A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D891D7D-7EC7-4586-84F6-4271DC8B5AC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4ADF950-2231-417D-9932-2A53E1E0BF1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CB4E2652-CC8E-4C41-A84E-AE7A7BC90F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D7316EA-FF3A-46CA-8D29-831F73EA0CA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685E5383-0BB4-4F75-9564-457500094D1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EA24372B-153F-4AD7-9C7F-C3EB7A0EC2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567B3A2B-4791-4FF4-86AE-A19DA5ECFE2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5263DB0-CC2D-4B9D-8F27-9AD23F73AF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2D0D604-9FD7-416E-AAB6-8A88894C6A5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FCFDCC11-843D-448F-AF21-3048749F09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A86CCE4F-A2BE-4C10-A1FC-6E7AC592784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14108917-5F45-461E-B076-B38A6AB354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64D0BAB-0CA4-4209-A106-19E4652A1D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A550BA2-412C-4B4F-B805-DB1DC91B7C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2A83FFC-077D-4603-8848-CC291C6F22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1297C53-2EC2-4467-9F23-305548EC1A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A339403-E820-4774-9403-2E50B2EB43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BA8AED8-E6AF-4BCB-81FC-42717BD316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8451E38-E5CD-4F86-8F55-641619B263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467F233D-17A7-4989-9302-6F8FC5967F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5" name="圖片 84">
            <a:extLst>
              <a:ext uri="{FF2B5EF4-FFF2-40B4-BE49-F238E27FC236}">
                <a16:creationId xmlns:a16="http://schemas.microsoft.com/office/drawing/2014/main" id="{F4AA55A7-8C77-4FBC-BF89-8D351ADDE6E1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950" y="338817"/>
            <a:ext cx="399600" cy="399618"/>
          </a:xfrm>
          <a:prstGeom prst="rect">
            <a:avLst/>
          </a:prstGeom>
        </p:spPr>
      </p:pic>
      <p:pic>
        <p:nvPicPr>
          <p:cNvPr id="87" name="圖片 86">
            <a:extLst>
              <a:ext uri="{FF2B5EF4-FFF2-40B4-BE49-F238E27FC236}">
                <a16:creationId xmlns:a16="http://schemas.microsoft.com/office/drawing/2014/main" id="{65368E38-2016-482F-8E2D-11E795F12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1200" cy="92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53A451-998A-413B-A43D-62FD0C8CE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8DC5D1B-2CAF-4B87-8577-52E092E431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624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2FC99A7-2DBB-4B45-B9DB-DE4CC37029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2988BB7-C129-44E0-AE33-D62506EE8D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4B62D9B-C61C-4298-9469-CE9D08304F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E612373-3619-4F7B-A644-E37700BE28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8C7A48-B430-42E0-94D2-AA06F1F148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875A287-FA43-469B-A7EF-F064F4BE18C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26816E7-2EDC-43AE-8F4B-A7516E8D09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6BBC2C8-993B-4B20-BBD9-3BB015B87E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443A405-EC17-47C0-B866-ACEC2E51A0C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EA59260-F2DD-474C-9C5E-575FF43F9E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58A329A-405C-4711-9AF7-E0BC3BE2875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3F78875-F2D6-4FC5-973F-8710025B84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0A9C3F3-BCFC-474C-8A93-8948105E27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5448342-F06D-487E-B338-4EC9DC690D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C9F2F9-C8F2-44BC-876B-C13E3617B4B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FAC69DCD-4865-4D16-BB59-EBEC0E5B9F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86691F3-0611-4762-BF8D-5DA61E69385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A43ABC1-5D4D-40DA-862A-AE87266E301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024C674-95A8-4461-B247-BAFC9E59328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4C47AB13-1DA7-4A0B-B03D-B5E7967D442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5EFCE1B-35E6-473D-A931-904C0B2749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9828490-7592-4AB4-90EF-837079A71B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E177CCD-61B2-4694-AB29-D0DD302404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6B9A8E6-ABEE-40BF-86BE-443B6451DC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58BC9B01-5167-4CB1-BC8C-E3277F9220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9A17DEE-B344-4142-A14D-8A9EB4452C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5CE4419-A7BB-40E9-B69F-AB0710072F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BC7D9305-CE96-4BFB-B87F-754401BA08D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9230BA2-529F-484F-94D2-27C485C7F7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F1CB967-3FE5-44E8-973A-18071432105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FB2201-F6EC-423D-A11C-311C650712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F53E7-00B8-480D-844A-9B0053884F6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2F2F19A-17C2-471C-9FB6-78F0FA9AD7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9D0721CB-25EB-40F7-A8B2-200FA793CF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D646140-7E01-48BC-B294-CD46FFB3569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EB68A2CD-6B81-469E-BAD1-48033A2CC0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08F5AB7-B246-4397-A13C-5A46166898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DF02FDB-AC46-40CA-80CF-6C0D928B4F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87B6757-1D04-42E3-8C77-4BA6F1C4B1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E9CC517-4631-4BF0-A353-4FCD0981C2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DE5F5DD2-0264-412D-BFD1-68F0EB3914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E53508B4-FE6B-4ABF-8C90-8DA4A41FD8C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63488EA0-13A3-4AC3-BBD8-812EF10591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93D818D-EB21-4BD2-AC56-8253FBEE29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C953DDB-0B6F-4355-903C-67001EF8ED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15C689-4F27-4319-B049-CD5CC802809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F5EEDD0-2A95-44C9-A2C3-9886085C3E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D550F5F-E6E9-41E9-8E9A-A0CCC5F45D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F9B7EC3C-3683-4D65-A14E-F675AE1B8F5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84BD2ECB-4AB6-4FCA-BC62-92615E29F22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092CCCD5-B421-428B-BB50-AD95F55D7E9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14C4009-FEFA-422A-A379-AE766B5C41C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F35FB86C-2DE9-4797-8488-BBEF8D8A47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2EDCD59-C757-492B-8066-D827E7473B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8202925-D157-46A1-B5E1-11CE76A6908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1DA9822A-9883-4410-A153-1DE46601DA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E3E40FBC-E440-4517-B4A4-DAF5C5BACC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D2C1DB11-3359-440D-9583-171E7374999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2">
            <a:extLst>
              <a:ext uri="{FF2B5EF4-FFF2-40B4-BE49-F238E27FC236}">
                <a16:creationId xmlns:a16="http://schemas.microsoft.com/office/drawing/2014/main" id="{116B8A90-6CE1-4335-A020-BB9EC39BDE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8400" y="1321143"/>
            <a:ext cx="817695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A0A047F-0790-4823-A7AE-DD0A026EB4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B7E5900-6C5F-4DE6-BE8C-72AD259AAFE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6D513591-FC71-4DDD-8E26-6D6183F4BB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B031072E-9656-4E15-B7DC-1EC9FDD981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1843BF94-DC3F-473F-A598-BDE7E302D2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FEE6541-A152-435C-A08B-E686E0E9DA2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06761774-2844-4509-B883-31E13C07F7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B987AECC-8B7F-4C75-82E5-5E190631CB7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F1CC49B-D57C-4F56-A713-CF95D1D5C2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EC97E4A1-DD7E-4B3B-BAC8-127937840D8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43DDADE-A22F-4C4C-852F-39840EE79E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2907A87-5288-421B-ACB2-D4BCA784A54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9281CFD-73E5-42D5-8FCB-E0331CFF5A8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EF08F1D-CC6F-477A-A46D-DCF31AED1D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66742A74-75F0-4C36-839E-3C2A96F87B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3C64ED45-24C2-4C19-957D-45B8AB1A65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A2A3F38-82A4-4663-9782-D55DDCCE429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E348133-FAD7-4E45-BE90-E7B55D300C8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5EAC7A61-4081-4B92-9A6E-C50D7D7FB0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56238FBA-1B7A-4903-B6AE-07A0FADB0B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27AC9997-9E0F-402C-A11B-ABD0EEEF5B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376200" y="1513801"/>
            <a:ext cx="2835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6"/>
            <a:ext cx="4838400" cy="580237"/>
          </a:xfrm>
        </p:spPr>
        <p:txBody>
          <a:bodyPr>
            <a:noAutofit/>
          </a:bodyPr>
          <a:lstStyle>
            <a:lvl1pPr>
              <a:defRPr sz="3600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552463" y="6218101"/>
            <a:ext cx="334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z="1200" smtClean="0"/>
              <a:pPr/>
              <a:t>‹#›</a:t>
            </a:fld>
            <a:endParaRPr lang="zh-TW" altLang="en-US" sz="1200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9725" y="1155702"/>
            <a:ext cx="2835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5E6BD42-5B35-435B-A7F6-D21699E96B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8725EE2-2E5D-42AB-989E-11F22B91E7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79E5DD-9854-4645-9678-830A3910DB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D7CE42E-0FCA-42ED-BB28-A0F5D806F9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B2BAFE6-0420-4227-AEF0-9B14879C8AC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E48933C-17BA-4D3C-906D-69BDE5A08D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36EDDE47-5046-49D9-8088-2FB60CD6A08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85A2105-95B8-458F-B419-DF213AFC0C1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788AB92-E8A5-470A-B19A-03413CB524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C11D668-8D4B-4FCB-9F1D-D7C389C450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57C37A-ACE4-44EF-BA7A-9354AE6DB2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C2F4244-9E52-409B-B1B4-DC05967D70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74B0952-DA1D-4273-BD50-99C7A1D3CB7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3CF1A769-D4CE-44BC-8B8D-C1F6F5FDE6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E2E3641-8EF1-484E-8C4F-A106359920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6F19F75-541A-47BE-A02A-E3B25699BC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BDD0473-E30D-49BB-8A4F-CF015EF2AA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189D92C-431E-411F-A509-DFE6AC58940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FF3EDBD-9864-4E9E-BD0E-EB4BB8CF09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A679204-0A47-4658-8D12-5C09A68253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57F3B04-F0EE-43FE-8105-08278392CE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7335885-8270-4F87-AD80-23746CB37C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4B23546-D469-4DDC-92D3-768BDACAC1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789CA89A-3F2C-48C3-B49C-D0FC365985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E3E9F36-CC1D-461C-9674-E0F338C7144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0379AAFE-C4F9-4D46-858E-2A5050FCED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0A9BBBE8-C81C-42D1-8CD4-9202978999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C49B12D-45C4-4C0B-8380-A721A3F75E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323F6E-87C1-400B-86D5-03CFD2A5DC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0934BCB-B2B4-4A65-B2B5-B0B77ADF830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B33AF91C-8FFC-4AE0-A72E-B352029DB0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9D53C42-C525-4F10-BDA4-28AEEB0813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87CB49C-7305-4FD4-91F3-006274DB85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F5CBE9-353E-4265-9223-83C07AA3B7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D7611DA-6650-4A81-B5C5-18348B99C42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512767-FE6D-4619-9067-208AFDE4ECF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BA7F8443-2254-46A5-A475-A704551E75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AC5F5F96-C0E2-4DA1-865B-69266F8E40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FBEEE15-D94F-4D2A-A8E4-6211F32DBB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B68FDE0-9E39-411F-A686-91AEFDCFFB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1867E6C1-30D4-4D56-9520-5572F3EEE0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6D617A9-30F4-4557-81B4-D313994E4AD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D0CE66C-BF31-40FC-8657-95B54D9DB3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91517DA-CF1F-41F8-B6E3-0402DB870D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8CE4AD0-CA73-4F0D-B422-CF49A42D778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162E5325-44AF-4EA8-B5FA-C48D2475119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711494CA-0556-4449-9CB2-3454B8E5AB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9CC74FA-10C8-478E-94A9-3CB8F66DA8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B4EDE94B-A901-43EF-8C9D-C789FDCC5C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167A47-AFFF-455A-924E-BF191D9016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2B2AC10-AF53-45E8-B24A-3E2F30889E6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FEC47FA-B77F-4C0B-B06A-F41CDA5040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53E82A9-3F96-4ECF-A2A9-9E731DD2C89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AD5A4A1-8540-47D0-9665-B0555EA1766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8D2148AC-03A7-4D8D-AA87-306CDB3E8CC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FC35F94-43AE-4A6C-AC16-347C6B2DB97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內容版面配置區 68">
            <a:extLst>
              <a:ext uri="{FF2B5EF4-FFF2-40B4-BE49-F238E27FC236}">
                <a16:creationId xmlns:a16="http://schemas.microsoft.com/office/drawing/2014/main" id="{72A4AB04-7FE0-4ADA-9E91-20CA3C1CA16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70340" y="1790188"/>
            <a:ext cx="4835261" cy="4204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8DF85048-7FB3-4C38-947F-1F63B5C120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9117D3A-7151-4B08-B94B-FAC5089C28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6E20C3E-F9A5-448F-9F98-99AB63F73B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C192E751-7FAD-45CE-BD51-FE9595B1CCC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C5FFEB78-42D4-4F73-83B6-225DD7EE0E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07428A0-892A-4F31-A691-EFFFB9513E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1881985-9BC1-46EE-8C36-6DD56CF562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C6C3657-37AC-4D73-AA72-E52BA96225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F2EE0AF9-F708-451A-83B7-03E5C1DB0A0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E09975C-27BA-4D9F-8DFF-F457D2F1E6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FC2871-95A5-4897-9873-BA51795687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A0876D20-4A2A-48C7-BE52-05D9116EC6F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94443E4-FFFB-47E2-9DC6-A2509D3E97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EB0FFBD-A1D1-42C9-944F-94909537F75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AE93CEC-0CEA-42D9-BB15-B3920265DF3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7745962-373F-4C8C-8960-5AC0C73C66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8DA3431-1B2C-44D7-B8ED-00F2B1F86D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C8AA5D-7799-4FD1-A0D2-35F82CE606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B019637-0A16-4004-A250-6BAB0CA9AC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72AACB47-FE8D-4FEB-8D63-07E0C9D2409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C5E7A18-9395-47D7-B574-BFE123551E0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78F257FC-6A0C-43A8-8F09-5F266A3A70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20F41FF9-114D-4C82-AB0E-8238CFF87BA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29151" y="763384"/>
            <a:ext cx="4176713" cy="512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</p:spPr>
        <p:txBody>
          <a:bodyPr>
            <a:noAutofit/>
          </a:bodyPr>
          <a:lstStyle>
            <a:lvl1pPr>
              <a:defRPr sz="3600" b="1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483BA65-B547-46C9-8192-381376BA04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416172-E5EB-4B94-A4E6-39B1519E89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CF4F4E8-3F1D-4218-81D1-04EC64C23A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DBE84B8-C977-4F47-99E8-0830E5663A4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064FE9-835F-4994-9350-7436B31DF71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6D3A8F-031C-4C18-BC39-655EFB7984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F347AE5-DC23-4535-9078-74107C5DB4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FC5173-16D5-4D3C-84D4-0E31297E304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C519D48-43EE-4419-A892-F1C8249395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E4FE303-A6A1-4F7C-A77D-EAD5603A7F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F16F980-78B3-41E2-8346-42F56070832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7ED2022-4A07-48AB-8D63-F747ABA5C9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5EFF6E5-7DED-4BC1-91D8-3C226C7FF2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67FC4-C816-4F77-84D6-755BB526D06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65E7822-A8EF-44BA-A0D4-EDA090AA793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70021F4-A410-4BAA-BBB9-CA1731287F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EA7CE75-52C2-470F-B899-7A0E3ABF8B2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552D516-D1D8-43A3-AA09-3A86236257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8EC1C4C-3DC1-4A0A-9777-DD9AE09EA83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E0CBE01-3FB2-4541-ADA7-6D8E915184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74D56A2-0949-4510-867A-886AF33193F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2102E5C-00DF-4DED-875E-DBDC05EDF40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01C99CE-A9DB-47C7-86AC-4421204AC07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9F2EBC-6258-4190-98B2-61D797F96E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6F0A0828-D14A-496B-B502-5DE5BA08869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47ED23B-7B51-4572-8B95-AF5E689E15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2D2D4B0-73AC-489E-958A-C6CA81BFB2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D9F3845-DEA5-4E4F-9CE5-108973B0FBE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2CFBC93-791E-4A64-AB3F-FAECF19096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051826-753C-461D-9320-28875BCB144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4757AA2-2729-4046-B3B9-401F467CC4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29AB8B9-97B4-4EB3-97EC-3516423DAAD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E999D96-BBDF-4438-AEE0-A3FC7E7F9A5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4AE3F2F-B7EC-4602-B278-5F12DE24B69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6357EE60-E8E1-4907-ADCF-AA52E79FCE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1628A0D5-A745-4BFC-8ACF-78AE6061ABD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CCE0609-EA09-49FE-8448-C529B08CEE6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B68E78B1-E7E5-45B8-AC8F-B39697AA60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D17A8CA-5DBE-46F0-B744-AD52B121E35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9734CD8F-E1ED-4BE1-B2E6-257F45BB3D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3FBEADC-D37A-4B0C-96B9-E21BE4EE89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AD4DB92-A755-4290-9C7D-56A1E5C408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42AA99D-F685-4C00-90A5-DC0873BC2A8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EECA535-39E6-410B-80E5-175B75E7DD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34243C7-CEFB-416A-9C26-B0063350F0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9794F810-DA64-4A39-B894-E2462CEAC5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D5B822B-0F78-46BA-BBBB-446A0B919C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5C12D52-2F7D-46CB-9526-D9A71EB4280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1FD080F-0B6F-4FF1-8653-673B8C822E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C9D3D186-6577-4719-A802-9909D88A1F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D35FB2B-6195-4771-9C4B-BEF3FCB436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5321DAE-7239-48ED-BA62-2F9C8E18CC8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18A37D3-7C10-4836-9D44-55DDC2BB80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4E01A773-10DE-44B4-B2F0-9D09EBC0D2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B57803D-B3A8-4F72-9585-9DA63138F9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1BF5C9B1-E1D5-4343-ABC6-A54E8A93C3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內容版面配置區 64">
            <a:extLst>
              <a:ext uri="{FF2B5EF4-FFF2-40B4-BE49-F238E27FC236}">
                <a16:creationId xmlns:a16="http://schemas.microsoft.com/office/drawing/2014/main" id="{3553AD3D-A941-404D-AB38-895ADF848D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5882" y="1518876"/>
            <a:ext cx="4176713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6" name="內容版面配置區 64">
            <a:extLst>
              <a:ext uri="{FF2B5EF4-FFF2-40B4-BE49-F238E27FC236}">
                <a16:creationId xmlns:a16="http://schemas.microsoft.com/office/drawing/2014/main" id="{489BEB30-78DC-4CAE-9F55-2675050E0D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29151" y="1518876"/>
            <a:ext cx="4176713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4053728-1325-4A8E-BA6F-2D5ED11963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E35B282-3977-42FB-8679-4D239F1FCCB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F0B213A-D8FC-432F-A90F-E5916E4C936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C7A17678-C619-4D7B-A5D7-9FC1CD31249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51AD6E1-3144-4619-BF32-4B44ADC279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FDC3CB75-303D-4E66-85E2-622F31AE819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1951D85-C0D1-46A4-BD6A-A6C61E6C40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15735760-B453-4654-A006-777B4969A36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8C420A1B-7F2C-4173-B07C-B063196486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8763E558-52D0-4A3A-ACA4-8FEBD80A52F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136A1851-233D-4797-9272-21209930CCA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3F32C1BD-D320-4FAA-B34F-07F399D879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167487-5511-480D-94C0-95E520A335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E39BDC9-77B1-4EAA-9AE5-812137F5E8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2691AC87-2CBF-4675-9E26-4F96D92F05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2B1AC54E-AB60-4060-8A71-F0EE5769D27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B9714C8-1640-4BB0-94C9-1AA185D2181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072BFAA1-0487-48FE-83A9-827A30827A9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594AD8C-BC45-4A24-A3D1-E0F1AA19EE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BB47A22-145D-4545-903D-28616E71FE9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5B49C65-C658-42E0-A262-705945EA8B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A55055B-0255-4A3A-8AF0-023378D0A68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E680EEAA-E935-43D4-9073-07AFF60084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7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401" y="3429002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2463" y="6218100"/>
            <a:ext cx="334736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444898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442089"/>
            <a:ext cx="2646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6763023" y="1772025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66615" y="1624189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3884603" y="1787589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3988194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960247" y="1787589"/>
            <a:ext cx="1134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063838" y="1639753"/>
            <a:ext cx="1134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F472823-CD22-48CF-BCD3-E7B5774CCF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C98306-D2D9-4AEA-A16E-621379EFD1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A17136-6396-410A-BB78-7D7A56B5CC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6CFC474-732B-4831-97A4-09626A5C684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31D919-9732-4277-A07D-EEEAAB0098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0D9E772-357E-4957-AB99-1F3E8BF8B1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0007CA8C-13DE-4619-A21D-512FBB16D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FE93840B-859D-4ACA-93CB-4AF0F9280C5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C0F2871-EC26-43D2-9EFD-D45775619FE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88AD508-5A9B-4A4C-AD71-D2BC6ADD9C1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68C0A7E-DF51-4360-9947-51398AF71F7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AE50E26-3B48-4851-BA1F-D002F9A2C9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548D24A-F018-44C3-AC12-8D26BB05C6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77EE6F-4CDB-4843-9E52-EA23F7C8F95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6C8B272-B715-4A1B-B9A2-E604158E6E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D872C3F-D4C5-4911-8249-CFD0024C009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E5C714A-C0F9-4D63-A829-27A71C48BC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32A85D6-F33C-4068-9FB0-2391B87C0F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D280A0D-26F4-4EBA-B348-93CCF0365C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E91902A-AC4F-4EBD-88C1-ED43A18AD27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F330ACF-A072-4F6C-BAA2-D6E283A224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A43C944-9044-4EFB-846A-E43BF1501D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2F99B4B-713E-46ED-A118-00825E931D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3386044-CBFE-43F1-B221-A100C3C59E3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6872BD2-80E4-4949-8EA4-DCA120C3B5C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D781A8F-9AF6-4015-BD78-09870D265A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86AD6C4-C91E-4399-85EA-C6218F47CA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2A14346-04D0-48C2-A31D-9CE736655E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851790C4-B20A-48C3-8A1B-597283F9EB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B92C4A9-C6D2-4B68-BD6C-E65B1297DB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51965B2-A0F8-454A-BE33-924C720B51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DE681398-45E1-474C-BD5A-88011C29635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4BF8D96-A317-479B-BF07-8B7A066C56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4220B06-6FCB-4738-815A-FE39ED1E43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207F748-449B-4A40-ADD0-9CC9C2BAFE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E7A8DCB-B685-40DE-B4C7-C7196E05F7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A754E31-E301-40DF-9B30-D727D964F1D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BB234A9-45D1-4103-9887-C14C9EBE12B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9805965C-3F40-4AC4-9B8C-46D8BE786F3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16CE1CCA-3E22-41AB-886F-5BFA87BB493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21E48ED-3BFF-4ECF-BA7A-ADA6F66DDC0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4561987-ABF2-42E4-920F-D943026C0C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068E258-9D9B-4AA9-BD02-833BF25427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9BD4274-FDD8-499F-B96C-BA45C1E0C0A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396ACC9-24D3-498C-A36D-589BC80C11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AA16821E-1723-46B4-B12B-E3B2DF1E184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44D4360F-0EF9-41DB-9A18-55782DBB005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25F1015C-D71D-44B8-A6F4-F96792B839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54188F2-C68A-482A-8788-2E47D0E1BA2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FCD885E-9498-4CCF-BDA4-EBF943E5E2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877D053B-87FC-4177-A89F-2EBDA847BF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DBDA279-99EB-45F4-983D-BFD63CA457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05DEA0B-87A5-4925-9DA6-2BCD81E337D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68A3CC14-DE03-45DC-B7F2-1CE40262A87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FBEBCDE-C6A3-4817-9E51-57104D11F6D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0DF9B3D-4C10-4D47-B083-B194F8832E4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120EFF7-C97A-4AEC-BE5A-DF6FF39E14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內容版面配置區 76">
            <a:extLst>
              <a:ext uri="{FF2B5EF4-FFF2-40B4-BE49-F238E27FC236}">
                <a16:creationId xmlns:a16="http://schemas.microsoft.com/office/drawing/2014/main" id="{DA5F4924-247D-4F01-8124-B75FD4CBB46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38833" y="4053025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E5D9EA9-6BAD-46B5-AACD-8D4783AEC4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FAC6A14-39BC-4AFE-AE25-4393CEBB3E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31F71817-436C-40E4-92CD-E8CEC932A78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8E2CDD5-6ABD-49BD-ADFD-8E5A82886FC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24562E8-B8AC-499C-ACC4-63AC10CDFDB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BCED470-66A0-4522-8AEA-3B6156F520E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3308B7D-CA46-45DE-8AB9-A1036359F9F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925BDB-8B52-46E4-89E4-92C6328464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8BB0A5-303B-43E7-8101-B9D88F61740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D6B32D-44B4-4B8D-8F51-82322C5C7F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FB7AD2EC-5821-4F58-882F-522C1010F99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D764CBF-37BE-49C8-9381-C5ADFC4EBF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45D9567-3E11-4859-925B-CE968489D6D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EDC3F717-E687-4E97-B2B3-D6DB0B0F23D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63AFD8A9-26C7-4A19-ADE4-FF07BF68D8A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7D8D47C-CBD5-4D78-8C3B-019B33B803A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A355DF0-AF8A-4E4A-B655-2C63543047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F152064D-57B5-4323-894A-5F7421DCF71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6C804FD0-B760-4B95-8FBE-2E119EAD54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3E873FBF-12BB-41B4-BD5F-5A6C993C85D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1A154350-F3CF-4C2F-B755-41B027DE0DD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97A8BC40-1275-47DD-9426-4A0F82961D4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9BF9C7ED-C2A9-45AF-B5B2-5AE4B5E37E6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CCDECEAD-D54F-4464-B3DF-B0CF44A7F24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3246693" y="4062237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6C883622-0B17-40F3-BA1A-44C701BCD5C7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6152572" y="4062236"/>
            <a:ext cx="2650616" cy="2155863"/>
          </a:xfrm>
          <a:prstGeom prst="rect">
            <a:avLst/>
          </a:prstGeom>
        </p:spPr>
        <p:txBody>
          <a:bodyPr/>
          <a:lstStyle>
            <a:lvl1pPr marL="269868" indent="-269868">
              <a:defRPr sz="1800"/>
            </a:lvl1pPr>
            <a:lvl2pPr marL="522275" indent="-220657">
              <a:defRPr sz="1600"/>
            </a:lvl2pPr>
            <a:lvl3pPr marL="744520" indent="-185734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30252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FB7835-05A2-4D73-AF52-28908C3B1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1BDC4C4-D5BA-4E33-BD3B-D0BBADEF9E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132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38123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65" y="342884"/>
            <a:ext cx="2916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008F74D4-0EF7-46EE-A221-2468E7B91BB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A3426F7-11A6-4056-9536-E9DF67E4CFF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72447CF-FEDA-4C31-BB31-EEE0F8E697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1811C2C-BE83-4A1B-843A-BE9F01E93AB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48CBEE4-E2F7-4261-BE35-421CD76187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F9C40A6-17AD-4FE8-9A37-5AA64E8B95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553FA50-161B-4D35-9953-06E1CAA5A0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070802D-8D53-4A95-9C84-32AEE15C14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610E254-6C22-4D2F-BAE5-83BEDF65261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4D54B1E-4C12-4FD6-A8CF-83CE5C2F8C4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BE80D32-97DF-4809-BBCF-262954134D3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D94EC13-2B82-4DFA-8B00-9BC90959FA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1AEEE0E-2FB9-477B-9F27-24B034C06DE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4E71B0D-D1AF-4603-8950-FB941183A5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97144DC-6F9E-439E-8464-C03DC73628E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CC18D24-A4F5-4E39-A91D-8178A24D31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050A31E-1159-4D22-9A9B-7DDF12A6AC7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31A756D7-A2DC-404F-8359-9AFC6BB0202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7D1F7C0D-5B8C-41B4-B931-D9F433BD3E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2361408-797B-4ECF-BC27-3F20F8CD92D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1016146-6897-4EC0-81B3-3B0DD6F818E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BBA9A01-2B3A-415C-9681-E596478126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3D3D717-1449-463A-9CE8-CE16AD4C91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DE8059E-CF7B-4A8A-8C99-168811EACBF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1D1CBE4-30C4-4626-9F6E-DA181DF660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FE9A9C6-7DA8-43E1-A26C-3AA8B9BE9C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0483E86-8162-4F57-9913-1910B33AA26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A9C48F8-1289-473E-B296-A4D2E68F26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5D6565BF-B847-4AE0-A71E-C7828A52B0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30D864E-E6DC-4BB4-9463-A137842A5AD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1DC92EC-06B1-45CE-A147-A68B6CC8F6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4E6E5CB6-827C-4266-84CF-761BFDC5E5A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4930DE6-6383-4132-A4A6-ACAC5C92EB9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2085B44-ACBD-4485-84D2-4397784D77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11D2BF6-0138-4D51-A1A4-87F73D74E90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0D2C7FE-81D0-428C-B642-EF85162B22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23ED99D5-8EAF-46D8-A541-3D296324E1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422CD76-6D18-4DB4-85AE-9D62DDBA69A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829728-4B0F-4396-AB76-9AD5B68E135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BB25EA-B749-475F-93D3-D50B78F8D6B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4802531-4C2D-49B0-BB50-C0AEC261543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B9DA6FE-FB20-4BEB-879A-8C7ADF46459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C494FF7-3F99-4911-B128-63735B04244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318B46A-34A5-4889-8468-472FE2BFF3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6BA593-605B-4DFD-B438-9C9811A67C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16C763DE-377D-4D9A-B5E6-42FB5F626E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407D33E-7372-404B-9B61-770804DE8F2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8C3C262-3F29-42EA-9347-3E8D85FF990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B789E835-3800-46A1-8CC6-8708B16AC8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471C6DF-9FD7-4553-BC0F-D63D4BA3543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BF29044-72E0-4F5A-B2F3-E948EC7D9B4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D175938-8575-409E-B095-F5607C9C04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89651EF-E487-44B7-A270-3C47DE75F7E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E3558DB-3F44-4793-9717-7732280247F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4D16ACC6-4561-4117-931C-F998C626F0F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A3474652-29A5-4DBF-899D-3B9FE6C8B78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EB3807D-0D52-406D-B365-9CF40E6D06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31A2292F-7900-4689-85C2-C19FEB649A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EC10269-36ED-4ACF-A896-37068FFAFB0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1AB968BC-22F7-407A-BDB6-1A5A64DC679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B5733AD-90EE-4174-9635-3C61D9F5BC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85D313F-CF9C-44F7-BF80-12D102555B7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B8503D7E-AE47-4307-8670-C8B411589A6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34FCCCA-DA3C-46A7-A31B-0A9AFEFB754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F45D69E-81BA-4169-8F5B-A4CFC384832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6444044-8755-4CA8-8AEE-97EE6E27DE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34DDE0B1-9E40-47F8-8EE8-146AD7E8FA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479711-1C3C-4A33-823B-00C48D58743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B88F393-0933-4296-B8A5-2AAD58A399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B4699AF-0AB0-4AB9-8112-C70CF70D2C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35FE18D-9CE2-48A7-B4B3-028184C48DD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2C3AC592-A185-4F14-B953-1B894F5F18A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45237E7-9E7F-4DED-ACB0-A10B3A67A4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76B1A783-15C9-4169-AD15-FB1436B6A37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A9B07CF-8768-4C86-A1FC-89FC2FEF43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FA9DFD14-ED5C-4251-BCA0-60DDF72EDD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91E6D3C8-F99A-4E54-AB09-68B4DB67DF0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A809B6C2-B3CF-4212-A4D4-CBC1318D8A5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9808FD9-B635-45C0-B50A-CAE94F39F2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630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Prompt Bold" panose="00000800000000000000" pitchFamily="2" charset="-34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7675EC3-A427-423A-8880-F0149FDF5EB3}"/>
              </a:ext>
            </a:extLst>
          </p:cNvPr>
          <p:cNvPicPr>
            <a:picLocks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4"/>
            <a:ext cx="3409200" cy="809577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0798DCA4-0900-43D3-B568-01D037BC4618}"/>
              </a:ext>
            </a:extLst>
          </p:cNvPr>
          <p:cNvSpPr/>
          <p:nvPr userDrawn="1"/>
        </p:nvSpPr>
        <p:spPr>
          <a:xfrm>
            <a:off x="774000" y="6218097"/>
            <a:ext cx="360000" cy="360000"/>
          </a:xfrm>
          <a:prstGeom prst="diamond">
            <a:avLst/>
          </a:prstGeom>
          <a:solidFill>
            <a:srgbClr val="EBEC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0800" y="6206400"/>
            <a:ext cx="4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50" y="345485"/>
            <a:ext cx="399600" cy="399600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23441AC2-D8F3-46F0-B307-54461E0AB91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ADC4FAF-F3F2-46AC-8785-763758F8B4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2CE811B-775C-430A-B902-4F0F615431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90E0280-B78E-4D0F-AE7A-BBE3DD4F09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DF13F3B-776D-4ED2-A7F6-85C1593E51A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2139889-DFFF-4336-8B03-6934114B803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7834A7B-3127-4604-9EEF-4D9C8738B7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C5807C9-AC3C-4393-B401-76C11427FF4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0795A58-5749-4CE5-B240-2445FF5C1A7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FAE5C38-5836-4CEE-BD88-639976D5A27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30705EC-CB0E-4359-B5AF-8170087649F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84EDC92-0275-47E3-836C-FCF60034DF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78EDB76-53AC-4729-A3F6-1F825437A55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8B3F4AFE-5B95-4877-BCB9-BA4FF8FB2CD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2788CA3-0C95-44E8-8CD4-5A37774F5F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AC587B2-39D2-4F3F-8898-9A8C5511AE2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CA4D60-32A4-479A-A8BB-2753D35502C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D6DA98E-1404-4C85-8B2C-7FA24D19AD4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0E4C366-2E88-4F38-A3A6-F7A482F7911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D2B917C-0AA1-48DC-BE6C-437C12F9F4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C7D5B059-3C9C-42C2-B02F-3742887B68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45D5E91-641E-4DB8-8F64-58300DF5A2C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D678DACE-82D8-4441-9351-F9F177BF0EF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A105A77-3033-4813-B7E9-9B844E537AB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A7E3134-6020-4D73-977B-520C79105E5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2303351C-7AA6-4548-AC89-399E19695BE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9CB2F60F-2B8E-46D3-AEE8-F514FEEB6B7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46C8956-3293-40B4-8C55-6AF8E243B3E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3A0D79E6-F916-4FF7-8127-1D64E97E059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939EC5E-09A9-45FA-AAA2-70DC30D2F36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42D350-1AE0-49C0-B82D-F28296E44C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781D2D7-EFA1-42CA-ADEE-6FFA085635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7DDF805-2872-4B82-8CA0-7E3914F38EB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EE71C22-ED20-4AA8-944D-7CFAD1DAE81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1D2983E-9496-4DDA-B2CE-E34282078ED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5D4C869A-E9F2-44FD-A12A-052D76BC8E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B24EB80-368A-4D0D-B969-B27DD977F6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F861653B-F30A-4F1C-A696-05ADCFA50F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C6EFE78-A00C-4F37-BC98-7F55F78EF6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5022DD8-BB61-42B3-9567-CBB8EDFFC2D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E42B1E4-40AF-4429-A0C9-F6DBE54AA3B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550191B6-FE08-4BD6-94F2-4C8A3FA688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1C879C35-A057-435C-A9B4-83C38819A51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59A585C-6147-4FC0-9209-4E7826B718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661FFDD-ABF9-42E4-91B0-A45CE7E9D7C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3DC5CFC-FA45-4E14-83C7-BE0A774EF56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24F0E07-657A-4F08-B2AA-B196AEDC6B1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5B383623-A1CF-405D-AA38-6D1793A41C7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7CAC418-8C18-4901-80BB-625395B0DA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356B6BF8-0183-4663-91AE-1A4085FA55D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B134BF6A-E54A-4FB9-B32B-D109FEBCC0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EC37D9-ECCD-43B1-96B5-32E79ECF870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706493F-E2F3-4006-84D9-4BA671BB42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674BBC8-CCA8-4A51-A43B-526B15E1162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6D514E-1183-42F6-B346-9B2B192422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DF3E0E40-4BD2-42DC-B7F1-71F138A0B08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CC439A43-47AE-4DFD-B2B9-0165F350F40C}"/>
              </a:ext>
            </a:extLst>
          </p:cNvPr>
          <p:cNvSpPr txBox="1">
            <a:spLocks/>
          </p:cNvSpPr>
          <p:nvPr userDrawn="1"/>
        </p:nvSpPr>
        <p:spPr>
          <a:xfrm>
            <a:off x="338138" y="1301753"/>
            <a:ext cx="8176950" cy="4702175"/>
          </a:xfrm>
          <a:prstGeom prst="rect">
            <a:avLst/>
          </a:prstGeom>
        </p:spPr>
        <p:txBody>
          <a:bodyPr/>
          <a:lstStyle>
            <a:lvl1pPr marL="381000" indent="-3810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46125" indent="-2889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63638" indent="-2492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800" dirty="0"/>
          </a:p>
          <a:p>
            <a:pPr lvl="1"/>
            <a:endParaRPr lang="zh-TW" altLang="en-US" sz="2400" dirty="0"/>
          </a:p>
          <a:p>
            <a:pPr lvl="2"/>
            <a:endParaRPr lang="zh-TW" altLang="en-US" sz="2000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A6CA88B-7328-4C8A-BEC8-5908E3039A6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B52C62C-8398-4BC9-968F-09138882F5B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0608EA9-B7FC-4FF2-8E69-6BC5D39545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7382FF30-5FB2-40B7-8C2A-C1489B6D52F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08007069-62D4-4CB6-A7E6-D1DD55C054E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74A0FF5-32D9-4502-BBAF-586DD0B95E4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D743D6E9-8B71-4C4E-BB9B-B60003A48B4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C29B8D0-1B85-4AD0-84E0-B75413455F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928BFD-34A3-418D-9516-FF8B3A87DDD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9C5F4E6E-E595-4E7C-90BC-81DA887F03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0C3EFB-A656-4810-BF8A-87AEA3A90AA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E9B50DE3-8C68-4AE2-883D-0DEBD1D234B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E9CD630-8B46-48BD-AE14-F230FF675EE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3103DB6-24BB-43EE-8418-66ED81CF44C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15AEC29A-4F10-4D23-B9BB-5B85922A297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8843B69-37DE-42CF-9D70-B015FCC7ECE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C3006FF7-28BE-46CF-A383-830FDA1568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C05CF25-1B03-479A-A2B5-7A99DA995F1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362D78F-360B-4ED8-B9EC-19874CF056A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4E64E3A3-BE99-43ED-9C8A-BA0D7C1F86A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A303C09-48D6-4AF5-896E-8B385F4F1F2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2F5E79F-D7E0-48EB-BAB9-73A1B5E55C6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C93C59-72D1-453B-9059-FFCB5B9B7A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6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0990" indent="-380990" algn="l" defTabSz="914377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46107" indent="-288918" algn="l" defTabSz="914377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63610" indent="-249232" algn="l" defTabSz="914377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754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1"/>
            <a:ext cx="3409200" cy="809576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D1CE22C3-F93D-4577-A342-A8DC3F27E48A}"/>
              </a:ext>
            </a:extLst>
          </p:cNvPr>
          <p:cNvSpPr/>
          <p:nvPr userDrawn="1"/>
        </p:nvSpPr>
        <p:spPr>
          <a:xfrm>
            <a:off x="774000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0800" y="6206400"/>
            <a:ext cx="4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338400" y="1366075"/>
            <a:ext cx="817695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800" dirty="0"/>
          </a:p>
          <a:p>
            <a:pPr marL="457189" lvl="1" indent="0">
              <a:buNone/>
            </a:pPr>
            <a:endParaRPr lang="zh-TW" altLang="en-US" sz="2400" dirty="0"/>
          </a:p>
          <a:p>
            <a:pPr marL="914377" lvl="2" indent="0">
              <a:buNone/>
            </a:pPr>
            <a:endParaRPr lang="zh-TW" altLang="en-US" sz="2000" dirty="0"/>
          </a:p>
          <a:p>
            <a:pPr lvl="3"/>
            <a:endParaRPr lang="zh-TW" altLang="en-US" sz="1800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F9D2753-82B9-4A71-9DD0-E0183124B2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7" name="圖片 86">
            <a:extLst>
              <a:ext uri="{FF2B5EF4-FFF2-40B4-BE49-F238E27FC236}">
                <a16:creationId xmlns:a16="http://schemas.microsoft.com/office/drawing/2014/main" id="{A3E2A675-CB65-497B-B74A-68918A3E6008}"/>
              </a:ext>
            </a:extLst>
          </p:cNvPr>
          <p:cNvPicPr>
            <a:picLocks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50" y="345485"/>
            <a:ext cx="399600" cy="39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65" indent="-384165" algn="l" defTabSz="914377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07" indent="-263519" algn="l" defTabSz="914377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754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/>
          </p:cNvPicPr>
          <p:nvPr userDrawn="1"/>
        </p:nvPicPr>
        <p:blipFill>
          <a:blip r:embed="rId7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1"/>
            <a:ext cx="3409200" cy="809576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C8AACE0C-5359-4433-9763-87B5E4211AF4}"/>
              </a:ext>
            </a:extLst>
          </p:cNvPr>
          <p:cNvSpPr/>
          <p:nvPr userDrawn="1"/>
        </p:nvSpPr>
        <p:spPr>
          <a:xfrm>
            <a:off x="774000" y="6218097"/>
            <a:ext cx="360000" cy="360000"/>
          </a:xfrm>
          <a:prstGeom prst="diamond">
            <a:avLst/>
          </a:prstGeom>
          <a:solidFill>
            <a:srgbClr val="EBECE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0800" y="6206400"/>
            <a:ext cx="4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04261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338400" y="1366075"/>
            <a:ext cx="817695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800" dirty="0"/>
          </a:p>
          <a:p>
            <a:pPr marL="457189" lvl="1" indent="0">
              <a:buNone/>
            </a:pPr>
            <a:endParaRPr lang="zh-TW" altLang="en-US" sz="2400" dirty="0"/>
          </a:p>
          <a:p>
            <a:pPr marL="914377" lvl="2" indent="0">
              <a:buNone/>
            </a:pPr>
            <a:endParaRPr lang="zh-TW" altLang="en-US" sz="2000" dirty="0"/>
          </a:p>
          <a:p>
            <a:pPr lvl="3"/>
            <a:endParaRPr lang="zh-TW" altLang="en-US" sz="1800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F9D2753-82B9-4A71-9DD0-E0183124B214}"/>
              </a:ext>
            </a:extLst>
          </p:cNvPr>
          <p:cNvSpPr txBox="1"/>
          <p:nvPr userDrawn="1"/>
        </p:nvSpPr>
        <p:spPr>
          <a:xfrm>
            <a:off x="6762750" y="6350002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8" name="圖片 87">
            <a:extLst>
              <a:ext uri="{FF2B5EF4-FFF2-40B4-BE49-F238E27FC236}">
                <a16:creationId xmlns:a16="http://schemas.microsoft.com/office/drawing/2014/main" id="{A5C95AF0-71A7-4320-BB05-3A366F4B7C37}"/>
              </a:ext>
            </a:extLst>
          </p:cNvPr>
          <p:cNvPicPr>
            <a:picLocks/>
          </p:cNvPicPr>
          <p:nvPr userDrawn="1"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1858" y="345485"/>
            <a:ext cx="399600" cy="39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2880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65" indent="-384165" algn="l" defTabSz="914377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07" indent="-263519" algn="l" defTabSz="914377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566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754" indent="0" algn="l" defTabSz="914377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C98D89-6AA9-4361-8312-8547FA29DA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7B0E882-3F56-45E9-AA5A-865557AD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604C-6337-476A-A65B-7F01C9BD21F8}" type="datetime3">
              <a:rPr lang="en-US" altLang="zh-TW" smtClean="0">
                <a:latin typeface="+mj-lt"/>
              </a:rPr>
              <a:t>14 March 2025</a:t>
            </a:fld>
            <a:endParaRPr lang="zh-TW" altLang="en-US" dirty="0">
              <a:latin typeface="+mj-lt"/>
            </a:endParaRP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D74814E-7D92-4F20-9071-FD54CD5865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C10920F-138D-434B-AC48-E637F5B813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9479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A78FFB36-71A9-4F31-8109-F4FAA50D5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BF0A238-E554-4648-ACD9-FD0988F2E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743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F4590F79-C8EB-451E-9485-4178DB23C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B3CA523-DF5C-40CE-B964-9F457BF8BC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153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7FE110FE-4E32-4BC0-B471-E6B1F02F0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36E229B-D3A1-4F8C-92C8-3110816B8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936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A92A083E-3923-4821-8E2E-6AF092453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0" y="2723400"/>
            <a:ext cx="12192000" cy="1411200"/>
          </a:xfrm>
        </p:spPr>
        <p:txBody>
          <a:bodyPr/>
          <a:lstStyle/>
          <a:p>
            <a:r>
              <a:rPr lang="en-US" altLang="zh-TW" dirty="0">
                <a:cs typeface="Calibri" panose="020F0502020204030204" pitchFamily="34" charset="0"/>
              </a:rPr>
              <a:t>Thank you</a:t>
            </a:r>
            <a:endParaRPr lang="zh-TW" alt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25070"/>
      </p:ext>
    </p:extLst>
  </p:cSld>
  <p:clrMapOvr>
    <a:masterClrMapping/>
  </p:clrMapOvr>
</p:sld>
</file>

<file path=ppt/theme/theme1.xml><?xml version="1.0" encoding="utf-8"?>
<a:theme xmlns:a="http://schemas.openxmlformats.org/drawingml/2006/main" name="ASE Templa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SE" id="{784C4673-0004-4662-8096-BC84052451DF}" vid="{158F6856-5EE0-4D30-A45C-9FA9BCA6FD1A}"/>
    </a:ext>
  </a:extLst>
</a:theme>
</file>

<file path=ppt/theme/theme2.xml><?xml version="1.0" encoding="utf-8"?>
<a:theme xmlns:a="http://schemas.openxmlformats.org/drawingml/2006/main" name="ASE whi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 gray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SE blu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1118</TotalTime>
  <Words>6</Words>
  <Application>Microsoft Office PowerPoint</Application>
  <PresentationFormat>如螢幕大小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4</vt:i4>
      </vt:variant>
      <vt:variant>
        <vt:lpstr>投影片標題</vt:lpstr>
      </vt:variant>
      <vt:variant>
        <vt:i4>5</vt:i4>
      </vt:variant>
    </vt:vector>
  </HeadingPairs>
  <TitlesOfParts>
    <vt:vector size="14" baseType="lpstr">
      <vt:lpstr>Arial</vt:lpstr>
      <vt:lpstr>Calibri</vt:lpstr>
      <vt:lpstr>Prompt</vt:lpstr>
      <vt:lpstr>Prompt ExtraLight</vt:lpstr>
      <vt:lpstr>Wingdings</vt:lpstr>
      <vt:lpstr>ASE Template</vt:lpstr>
      <vt:lpstr>ASE white</vt:lpstr>
      <vt:lpstr>ASE gray</vt:lpstr>
      <vt:lpstr>ASE blue</vt:lpstr>
      <vt:lpstr>PowerPoint 簡報</vt:lpstr>
      <vt:lpstr>PowerPoint 簡報</vt:lpstr>
      <vt:lpstr>PowerPoint 簡報</vt:lpstr>
      <vt:lpstr>PowerPoint 簡報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ASE Presentation Template</dc:title>
  <dc:creator>Corp_comms@aseglobal.com</dc:creator>
  <cp:keywords>Others</cp:keywords>
  <dc:description>Others</dc:description>
  <cp:lastModifiedBy>Cheerer</cp:lastModifiedBy>
  <cp:revision>130</cp:revision>
  <dcterms:created xsi:type="dcterms:W3CDTF">2022-08-12T07:39:20Z</dcterms:created>
  <dcterms:modified xsi:type="dcterms:W3CDTF">2025-03-14T02:19:44Z</dcterms:modified>
</cp:coreProperties>
</file>