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  <p:sldMasterId id="2147483670" r:id="rId3"/>
    <p:sldMasterId id="2147483677" r:id="rId4"/>
  </p:sldMasterIdLst>
  <p:notesMasterIdLst>
    <p:notesMasterId r:id="rId10"/>
  </p:notesMasterIdLst>
  <p:sldIdLst>
    <p:sldId id="321" r:id="rId5"/>
    <p:sldId id="323" r:id="rId6"/>
    <p:sldId id="324" r:id="rId7"/>
    <p:sldId id="322" r:id="rId8"/>
    <p:sldId id="258" r:id="rId9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085"/>
    <a:srgbClr val="1D3152"/>
    <a:srgbClr val="3F4043"/>
    <a:srgbClr val="0A120E"/>
    <a:srgbClr val="3839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79" autoAdjust="0"/>
    <p:restoredTop sz="94660"/>
  </p:normalViewPr>
  <p:slideViewPr>
    <p:cSldViewPr snapToGrid="0">
      <p:cViewPr varScale="1">
        <p:scale>
          <a:sx n="154" d="100"/>
          <a:sy n="154" d="100"/>
        </p:scale>
        <p:origin x="116" y="2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1C596-F2D0-40AC-8101-3B6A8A88043B}" type="datetimeFigureOut">
              <a:rPr lang="zh-TW" altLang="en-US" smtClean="0"/>
              <a:t>2025/3/14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D7983-8B6E-4A45-8F49-16AC543A0D9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6383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圖片 106">
            <a:extLst>
              <a:ext uri="{FF2B5EF4-FFF2-40B4-BE49-F238E27FC236}">
                <a16:creationId xmlns:a16="http://schemas.microsoft.com/office/drawing/2014/main" id="{1A9E20B8-89A6-44B6-9A40-8DF5F0BAD9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35628"/>
            <a:ext cx="6000750" cy="922372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B4FE569E-5AAA-40A0-9C39-38AD6631DC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632" y="1893536"/>
            <a:ext cx="9859383" cy="1788340"/>
          </a:xfrm>
        </p:spPr>
        <p:txBody>
          <a:bodyPr anchor="ctr">
            <a:normAutofit/>
          </a:bodyPr>
          <a:lstStyle>
            <a:lvl1pPr algn="l">
              <a:lnSpc>
                <a:spcPct val="90000"/>
              </a:lnSpc>
              <a:defRPr sz="5400" b="1">
                <a:solidFill>
                  <a:schemeClr val="tx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C3050B7-D6FE-4152-A6FC-1984E0DF13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6272" y="6271888"/>
            <a:ext cx="2743200" cy="365125"/>
          </a:xfrm>
        </p:spPr>
        <p:txBody>
          <a:bodyPr/>
          <a:lstStyle>
            <a:lvl1pPr>
              <a:defRPr sz="1600" b="0">
                <a:latin typeface="+mn-lt"/>
                <a:ea typeface="+mj-ea"/>
              </a:defRPr>
            </a:lvl1pPr>
          </a:lstStyle>
          <a:p>
            <a:fld id="{E8C4C6A8-0149-4CA6-AC7D-0DB6D77EFA7F}" type="datetime3">
              <a:rPr lang="en-US" altLang="zh-TW" smtClean="0"/>
              <a:pPr/>
              <a:t>14 March 2025</a:t>
            </a:fld>
            <a:endParaRPr lang="zh-TW" altLang="en-US" dirty="0"/>
          </a:p>
        </p:txBody>
      </p:sp>
      <p:sp>
        <p:nvSpPr>
          <p:cNvPr id="10" name="文字版面配置區 9">
            <a:extLst>
              <a:ext uri="{FF2B5EF4-FFF2-40B4-BE49-F238E27FC236}">
                <a16:creationId xmlns:a16="http://schemas.microsoft.com/office/drawing/2014/main" id="{F3BD5FD3-4D99-433A-81E6-C251719614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53601" y="4437063"/>
            <a:ext cx="2116600" cy="301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="1">
                <a:latin typeface="+mj-lt"/>
                <a:ea typeface="+mj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zh-TW" altLang="en-US" dirty="0"/>
          </a:p>
        </p:txBody>
      </p:sp>
      <p:sp>
        <p:nvSpPr>
          <p:cNvPr id="15" name="文字版面配置區 9">
            <a:extLst>
              <a:ext uri="{FF2B5EF4-FFF2-40B4-BE49-F238E27FC236}">
                <a16:creationId xmlns:a16="http://schemas.microsoft.com/office/drawing/2014/main" id="{3E477567-B972-48E0-8B77-C779071057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3601" y="4739400"/>
            <a:ext cx="2116600" cy="301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="0">
                <a:latin typeface="+mj-lt"/>
                <a:ea typeface="+mj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8CBBB9AA-0760-452B-BD3D-57F473370D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2" y="4519470"/>
            <a:ext cx="92760" cy="496263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68E1E20B-349E-4A0B-A195-63835055DC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B578662E-5C10-4DAB-BEA4-61F15A2E8D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81038A26-FEA1-4C19-A603-21A3BF024EA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B6FB54E3-49DE-4CF1-9683-4504386D2A1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58F00440-3F01-41BD-8EB2-5A58603D4F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92C45F13-F530-4B83-83F4-B31368E243D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323013F7-CCAF-46A5-AB68-0529750556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6BC5F65C-C276-44FC-A8B4-830117D5FCD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6CD3E1F1-8AF3-469E-B07E-D987FF3426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B4DA6DE-144D-44F8-B9AC-B070987A33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D8D210AA-709A-4B34-B7C9-E437DE7E2A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697BF079-60BB-46E3-BA0B-98E29CAE2FB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7ABD606E-00CD-446E-B8FF-74F31DE1E87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B1AEA597-710F-47B6-8129-6C7F963CCE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C168038F-9DAA-41D7-9448-F0155F6975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723EE0C-D8FE-4F31-9CC0-984780F63C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00E2D622-86AD-449A-B514-82199494DE6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2D76B96E-EFD7-462E-B97E-07EE297741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FED7765-8C07-4E5B-A554-B45AB332C7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27D29FB6-6672-4144-9706-ABD72B3457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C771A92-879D-446C-B164-F418CCAABF2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E3534B96-1538-4B1A-9497-8CAA81870F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606C739A-B55F-476D-A58B-C7B8D8EBD9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F7A1E42A-D1DC-44D2-BCDD-32993E4935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A910889D-54C0-42D5-9171-2FE0F9D1385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FA89E9A2-01BC-471D-B64E-2E324BD8064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A2DB2AE-5D0B-4E23-8946-A225AB4BE3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2C740FA3-DBB7-4BB5-A87E-B576160E92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093E284B-94D1-4F18-AF8C-5284EDEA8D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62C445FF-D938-4A52-A0D1-67938A3C76C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80B6772A-DC3B-4EA7-8F87-91601C95FCB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7A39BCEC-91C1-454F-900F-3356EF8E1D1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2328C4F7-8077-4C56-94EA-973DB79777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8353D0A-9C9C-4CEC-B983-11749DF8FF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51585377-43F6-4C4C-91F4-E2A5071201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AF64F71D-E033-4D07-B957-D3945D6E2A7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29BE0049-3F90-44E6-9ED5-1C2D950C8B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233CA4D-4EFA-42F8-AA3A-0A7F5936A6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31700D96-7CE2-44DB-BECB-D5FEE64BF2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C83F0865-2655-4F97-90B8-8688A9FFC2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163D916A-A933-49FE-ADDF-C9A5A1B82F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C507C27C-8E96-4988-9B20-61533DADDC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CC285573-9835-43A0-8BCA-53B5E840A52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72780DEC-7AF9-4DF6-B74D-38B39EF6DC0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8664803-F959-4DF7-A12B-A072D1C358D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8E65ECFE-D7FB-4AC6-BDCD-AE85846F25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84E1152F-D047-4282-8B86-5FA8C378899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C589B5A6-280D-48DC-9EB8-79DCBC1876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4CF3F527-F9FC-40A8-BAA0-D2CDEBA987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C33D7978-5E3C-4313-9610-BCA48E24A8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37746681-059F-4354-AE04-BF966E5F82E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CDB1F045-2E51-44B8-AEF8-806C8AACDC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B617364A-B0C9-4BBE-B80B-947EB729EA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62532739-6B67-43A7-AA37-12CF2D5A21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020F6B16-E11F-46FD-82E6-82EEC8F4CE9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3C04B9C6-2CE1-47DE-BB86-3BF67611D3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94430CCC-B470-47D4-9227-06E65EF592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B45334FD-F254-48E7-8E07-78FED513BEE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592E0C60-64E0-4EBF-BE31-C2D3BC4FFF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BB13FDAD-30AF-43C9-93ED-0F026092B2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7983F812-3291-4B9D-B091-F6E5B6E8A5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200CB464-323F-4D85-8E6D-9BD2ECC566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4281750E-2955-423F-A2D6-3002D4D329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CC58E48D-1297-47E3-9B9C-0E09B74C98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AA5BAFF8-10B8-49D8-BF7B-91101EBB5F4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F0E3D569-22BD-4D13-BE74-52A7956C451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4B8AA70C-D6E1-4532-8A58-CDC8A122B6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101CDDC-88B0-434A-B5C2-9641092235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A10E22DF-7BEF-4A5A-9119-6F11DC8496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337EF48C-AF65-4256-93AB-C891D185419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4E1BBB8E-DD8D-465C-A503-0C55C9E92EF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131036C6-A401-474A-A0F0-F5D60FAC0B5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0CE3A696-EFF5-49D7-8E04-7F40DF2AA8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D7A218C4-453A-490B-80C5-EB0D3E98E6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80CDE6EE-EF16-430D-987A-8556E50B64F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BE498D60-3AA4-4D76-93AD-F4F8EDA87C5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BA7AC1E1-11FE-4964-8DB5-29F29AE367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9220A98A-F35B-4119-AD69-648708CAB09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542A0664-E11E-459E-845B-39AAD633120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101" name="圖片 100">
            <a:extLst>
              <a:ext uri="{FF2B5EF4-FFF2-40B4-BE49-F238E27FC236}">
                <a16:creationId xmlns:a16="http://schemas.microsoft.com/office/drawing/2014/main" id="{2A370872-4C93-4125-910A-9FA81D0C41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07" y="511763"/>
            <a:ext cx="2301068" cy="872488"/>
          </a:xfrm>
          <a:prstGeom prst="rect">
            <a:avLst/>
          </a:prstGeom>
        </p:spPr>
      </p:pic>
      <p:pic>
        <p:nvPicPr>
          <p:cNvPr id="109" name="圖片 108">
            <a:extLst>
              <a:ext uri="{FF2B5EF4-FFF2-40B4-BE49-F238E27FC236}">
                <a16:creationId xmlns:a16="http://schemas.microsoft.com/office/drawing/2014/main" id="{53A1CF01-130D-4494-B85D-26D24A617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2356" y="0"/>
            <a:ext cx="3539644" cy="3510643"/>
          </a:xfrm>
          <a:prstGeom prst="rect">
            <a:avLst/>
          </a:prstGeom>
        </p:spPr>
      </p:pic>
      <p:pic>
        <p:nvPicPr>
          <p:cNvPr id="111" name="圖片 110">
            <a:extLst>
              <a:ext uri="{FF2B5EF4-FFF2-40B4-BE49-F238E27FC236}">
                <a16:creationId xmlns:a16="http://schemas.microsoft.com/office/drawing/2014/main" id="{851749CF-5FF9-427F-A2CA-F3F3CA541F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922" y="3498814"/>
            <a:ext cx="2847078" cy="3359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131814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6618" y="6218097"/>
            <a:ext cx="446314" cy="365125"/>
          </a:xfrm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19491026-ADF0-4C11-839E-A29E24B46D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CEAA7CED-32B7-4349-88B7-B068FDA3AB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4606585-DBBC-466C-8E80-4EBED9A14DD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939E3BC3-B5C3-40C0-B716-2C6EF4C206B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600DD66F-C7DC-4037-B313-A8DB495C948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C0ACC80-9308-4915-8E74-265DBEA676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標題版面配置區 1">
            <a:extLst>
              <a:ext uri="{FF2B5EF4-FFF2-40B4-BE49-F238E27FC236}">
                <a16:creationId xmlns:a16="http://schemas.microsoft.com/office/drawing/2014/main" id="{36727A38-589E-4CDB-A18B-4F85CCD51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</a:lstStyle>
          <a:p>
            <a:endParaRPr lang="zh-TW" altLang="en-US" dirty="0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4F2C428C-5E3E-41F6-BE65-BF4AE478EE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A46811C1-44D7-443B-9AF2-E6715897AE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57831329-E8CF-4EB2-91FC-D0FD5E7DB2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F06765C-F13D-4607-BAFA-CE2C1093405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117F8438-D166-4187-AFC6-C21A4A54B3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0045DB9C-7EC2-46C6-9054-843A3B3745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B0EB2C8-0DBD-4E9E-BF4F-438DB5D319F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06499835-3938-447E-8C7F-FD785C344C4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A281C376-8AB4-4C51-8EB3-19457720991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E0E9A510-73C1-4699-8447-B517623AB3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AD1FBAD0-DDB2-462F-AF4E-8430F2237A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FD8834FB-18E6-4D9E-B60F-90AF058166B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B1F3E032-ED9B-4365-A21C-DF2905425F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A552D973-360D-4828-9455-52F3DA8E75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CF21673-A9C5-4E56-AB2D-3159821220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3498741A-F000-4A90-97DB-4C562CFF3D0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5BE87918-0B24-4E22-85B7-D1A7690BC2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67A0974C-8BD5-4AFB-B7FD-1B78028CD6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68060593-D065-42C0-99FD-26EE805EB5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BDF6BF69-CB55-4F9E-BDAB-505DF94F268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23623F44-6B78-4189-83EC-A5F78E59647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B71734D-2142-4B46-8609-411179F1B7C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60D30DB5-7C92-4944-977E-9D1C22673E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B6D41408-9BE6-47F7-998E-B72B3F3271D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F78FB94F-E1E1-4106-BD88-298DAD3E67A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65D223A9-C99D-44FB-A4BA-0BD74E6BE61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4CC12E6-F7BE-45BE-BC02-48538D02B61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F2B9B2DA-9A46-400F-9531-C9FE93EBF8D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326ACB5D-ACA0-4BE4-A0E8-905EC24572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496CE9E6-0E8F-4B7C-8AED-DC2EC4FA532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540CF033-B522-4B60-87C1-3F8D917208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0E758E0C-72F0-48F3-8430-DF8FF75A9D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7F2C70B2-A700-4A7B-9770-4ED85B7E67B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A0F1D99B-A8D5-4B56-B912-610EE5C4E00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E626C15F-44B5-4865-B540-08A30A640B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BF8FC3C5-99FB-4CAA-B3D4-B3EF67F79C9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F71A3DF5-E90F-4368-AD22-FCC9754C8E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F04BCF4C-B859-4346-B519-D86EA05463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C6FCC6ED-F4AF-45EF-8013-541F729A687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C0588938-C5B1-4889-BCCC-1618607F08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2EF30365-69CC-4883-8383-6164052644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0C6F0041-9AB6-47CE-B6C0-9D51E5DB705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619F16E1-90BB-4CC6-A65E-C114442313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96D01009-7518-40DE-AAF1-415F86372A9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5B8A7EE-14E8-44C9-8F41-5AEB90A2E1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7A4147A6-7FF7-4C76-A93F-92EB48696B4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2A657272-78E4-4BBE-B780-A7427B3813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5DA24EE1-16B9-4C82-B9D1-946456D6EE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AFDCC9F7-787A-4B7C-BFED-B94598C11B2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E19150AB-B07E-4F2F-B5AA-35755100883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內容版面配置區 62">
            <a:extLst>
              <a:ext uri="{FF2B5EF4-FFF2-40B4-BE49-F238E27FC236}">
                <a16:creationId xmlns:a16="http://schemas.microsoft.com/office/drawing/2014/main" id="{51636AB7-7F99-4A6C-8EEF-3300ACC29AC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1200" y="1318454"/>
            <a:ext cx="10902600" cy="4600619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746125" indent="-288925">
              <a:defRPr/>
            </a:lvl2pPr>
            <a:lvl3pPr marL="1165225" indent="-250825">
              <a:defRPr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endParaRPr lang="zh-TW" altLang="en-US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3414206D-C466-4F6B-97F0-61F97EE243F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ECD28973-6C7E-4622-B7FF-674D31795BE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DC0D0285-1A83-443A-BC36-C3D4C6AD7C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267A532D-90CE-4584-8406-71998F8F9E2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0077F11F-DDD6-4636-9AF2-13F058DC76B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FCC1136A-1788-4FA8-8094-4AA3644B222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92195F0F-766D-4E3B-8BF0-DB0F826FAB4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B2CEDB67-5F56-4651-B921-6860C17B77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47B161C0-7E00-4BD4-980F-6996B827B3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A2D7D0BC-8367-46C5-81F8-6117BE5231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FCC255F5-2314-44A2-B607-D93F13C5420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F346C889-3763-44D8-8B6E-F79820BB43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C92D483D-861E-4089-9562-2D672574B2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57406961-CD3A-4D6F-A8FC-62190076ED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8DD6FD1A-DFC0-4E73-B751-B03C3594A6B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C5CA7778-9DA0-4AE9-BB4A-7304362F1D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E016AD9-5DCD-4F90-A033-8BDD260BDA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D464E15C-E41F-40E4-AE85-1AF90B891D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2DF4187D-8F8A-4043-AA98-2AAD91C526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D6090B1F-1C4C-43F6-B4A5-1F6D564D31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8F3047BB-4D50-472E-9525-5FEDD47A9A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CEA91A21-BDAF-46DD-BC8B-48FB6C5CF1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75679726-9D25-4A93-88C2-9039FCC4920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985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2B70079-FD23-4DDF-BAE4-5EFC9E82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6618" y="6218097"/>
            <a:ext cx="446314" cy="365125"/>
          </a:xfrm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08D120C-3FA8-497D-AA82-46C29782E459}"/>
              </a:ext>
            </a:extLst>
          </p:cNvPr>
          <p:cNvSpPr/>
          <p:nvPr/>
        </p:nvSpPr>
        <p:spPr>
          <a:xfrm>
            <a:off x="501600" y="1513801"/>
            <a:ext cx="3780000" cy="37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標題 1">
            <a:extLst>
              <a:ext uri="{FF2B5EF4-FFF2-40B4-BE49-F238E27FC236}">
                <a16:creationId xmlns:a16="http://schemas.microsoft.com/office/drawing/2014/main" id="{DC01950B-ADE4-4062-ABE5-C8E22E34A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00" y="1034363"/>
            <a:ext cx="6451200" cy="58023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3" name="投影片編號版面配置區 5">
            <a:extLst>
              <a:ext uri="{FF2B5EF4-FFF2-40B4-BE49-F238E27FC236}">
                <a16:creationId xmlns:a16="http://schemas.microsoft.com/office/drawing/2014/main" id="{DBF4D6A8-FCB6-446B-8047-29146150B1B7}"/>
              </a:ext>
            </a:extLst>
          </p:cNvPr>
          <p:cNvSpPr txBox="1">
            <a:spLocks/>
          </p:cNvSpPr>
          <p:nvPr/>
        </p:nvSpPr>
        <p:spPr>
          <a:xfrm>
            <a:off x="736618" y="6218098"/>
            <a:ext cx="4463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4CBB26FF-EEF9-46CF-86FA-944999A2F9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92966" y="1155702"/>
            <a:ext cx="3780000" cy="37798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dirty="0"/>
              <a:t>按一下圖示以新增圖片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354CAC5-22D9-457A-80F1-948F2F39460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0C3C516-0BD6-4F52-AD44-5CEAAA6E24F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16A96A41-E57D-4B5F-9892-108D3AC8DC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75A7461-F83A-48EB-A6C3-953730FD8DA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2FBF15E7-9C8B-4D75-A754-F6EB2BD819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5D348974-75BB-4BC4-97C0-FA6B8CE440F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2D0B8462-A3C0-48BB-8501-874FA0D87D6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D83443B6-3A2C-4FE1-9751-C498E8137E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5A770583-3AE7-43A6-8DFF-076E742F3F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B00FF185-197D-4AE6-AD52-0FA1955A80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17032106-F9FE-4A29-8DB7-EF02A78D3A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D4B60160-9829-46ED-8473-4C49694B34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9F0D0328-D956-4DA9-8E90-3581D69418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FA3F978D-072D-44A5-8621-7A1ACED881E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E2BADB15-2230-4555-9BC9-E7571975302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026501F-60F5-4C48-BF00-27DDD25BB67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CD3E969D-9D79-4766-8357-0B3DF0791C3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CEA60DDC-BEB4-495B-BEB3-A644516E34E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7161F1DE-7410-4B25-89E2-086CACB29F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CC6155FE-E263-4F86-858D-A9808C1894D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E491DC27-406F-4339-99EC-ABED3C4E379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E9C74F71-F52D-42EA-B441-D759BFFDEC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C380F15-2937-4E9F-A76B-48B933388F0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958BA7C-DE9E-400E-9260-9C28E8D2B33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67C27B6-5439-40C6-9E90-1B8BE2A1F67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BAC9B567-CBDF-4434-9F8C-677E171908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C6D8AB66-3E67-41AE-A0D3-F2D9A77396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25930E6E-B54B-48AE-9F0F-BEA5D62FAE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AB4FD225-2E02-4500-9360-5EF14B3078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C8D0AC82-6378-4947-BA37-82842D46FA5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16968FDF-D2C4-47F5-B585-E093677550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78599D28-91D2-4320-915F-9E8A07A31C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ACE197E7-B0AD-4EB5-B383-D9815EA9DAE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919AAC1-12CA-4F85-BDD2-992C7F24705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F5709E61-B9CC-449B-AD13-1BB010E5B3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188FA347-15ED-4450-89FB-9E63E9CA86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08F97CB-9DAB-4C87-8771-D234410BA4E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70BE1D1C-25EB-40E0-9779-5D3433FFC6D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5293F587-0624-4668-B344-90CFAEEC5E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059B3C50-B762-4286-A6AB-10723FBE9F9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23E5844-C856-46B1-A8A0-01A336C21D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6655EB1E-CEC3-4B77-A4F8-3FCE74F1C0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AEB51F93-0889-42A9-B66D-602BAB402D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8590F930-4A92-462D-910B-7E517B4E3F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19A88465-8C20-45D0-B8A8-427CC2CC05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A66150FB-7B20-4AC0-8E02-9D4791E99C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FC620F2C-ECE6-4B38-82CF-19470C873A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A0D85D8D-780C-4465-AAC8-4982189002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A1BA887-B833-4EAC-BEA1-42282111843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0F58C5B0-CB11-46DE-AE99-7D1E01D8C1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60EB1D5D-113B-4044-8C72-938C2FFF6C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789EAE1A-DB67-452E-AAF8-C903FE3EFC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29145856-E2C3-4CBE-9421-96D09D95EE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69DAAC5F-B563-47C3-9872-EE22BD4C6F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DCBF9AE6-6980-4A96-B7FC-92446A7E74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9F1DA2B3-B06D-4DC5-B74B-A0AEDF1346D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內容版面配置區 66">
            <a:extLst>
              <a:ext uri="{FF2B5EF4-FFF2-40B4-BE49-F238E27FC236}">
                <a16:creationId xmlns:a16="http://schemas.microsoft.com/office/drawing/2014/main" id="{DA239C8C-7E79-4A40-ACE0-B44AE4F4500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289550" y="1871487"/>
            <a:ext cx="6451600" cy="39514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013433F5-B767-4D87-A6A2-CEA8096D96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5C75EE81-69B8-4D0E-89E9-19551C1CF0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F77FF24F-C48A-440A-A350-52021F4FFE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5208F3B-666F-4FF7-8839-7FA330D535D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A183E8BC-D617-466D-AC58-97578F01F8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ECB84018-C96E-4063-B96C-D7E7B566167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0D0C402B-66C3-491E-95EE-B6F82C9D8E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0CCF6FF-936F-4961-A273-042C4F681A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679484B6-B71B-4929-A804-C1D514A50E7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B9BF5EB-5AF6-4FC5-B8C6-BBDCF0EC03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962ECC71-D014-4D0D-AF56-842B6B6BD4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E9CBCEA8-ADDD-48F3-8A63-6401F4880A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309A7DF7-7294-4A4A-B6BF-A0EEB59E60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F1796BCD-D667-4AB4-B5C1-C07CB130DA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578E4245-E305-43F7-863E-7F0933308C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775A802C-446C-4473-9B78-F7726049F6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4274D3B4-68F4-4CDC-BEDA-7CCA18616F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12CBD791-07F4-4FB5-B319-83E26DF0800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E6371931-8025-4C02-838E-05FED34370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43ACAB8-1A7C-4961-8A4B-E901D1D9D4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8D9A7F7A-1686-454A-82CA-93876274C4F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4F59C221-7943-4EF1-B217-0CAFFE3939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6D573311-2123-4C91-87E6-447681E40D3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080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667E3B8-7BCF-4CBA-B28E-BB2AC936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6618" y="6218097"/>
            <a:ext cx="446314" cy="365125"/>
          </a:xfrm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文字版面配置區 5">
            <a:extLst>
              <a:ext uri="{FF2B5EF4-FFF2-40B4-BE49-F238E27FC236}">
                <a16:creationId xmlns:a16="http://schemas.microsoft.com/office/drawing/2014/main" id="{F1C4F45E-31B5-4C9A-9A4E-E32E1608A4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72200" y="763384"/>
            <a:ext cx="5568950" cy="54881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lvl="0"/>
            <a:endParaRPr lang="zh-TW" altLang="en-US" dirty="0"/>
          </a:p>
        </p:txBody>
      </p:sp>
      <p:sp>
        <p:nvSpPr>
          <p:cNvPr id="11" name="標題 10">
            <a:extLst>
              <a:ext uri="{FF2B5EF4-FFF2-40B4-BE49-F238E27FC236}">
                <a16:creationId xmlns:a16="http://schemas.microsoft.com/office/drawing/2014/main" id="{56745C3F-66AC-49F6-98C6-468D778D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763384"/>
            <a:ext cx="5568600" cy="54881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/>
            </a:lvl1pPr>
          </a:lstStyle>
          <a:p>
            <a:endParaRPr lang="zh-TW" altLang="en-US" dirty="0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FBFF87B1-DB67-4C34-B6CF-ECD198CA31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EA543331-76C1-41FA-A90D-96D9A71981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02A7A179-CF19-41F7-AA7A-65482898AE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F6BE0B80-FF62-4113-96C8-8E6FC52D0AF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32584CF-A37F-4DA3-B0B3-0C67302408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E7C85BC1-7474-4A5F-BEAB-EE8100EA38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9161B38-164B-46B9-A49E-C8820F4A56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D16175D-944D-41A7-8155-6471A06064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48C922C1-8C71-46DB-857A-64CFE90C424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68D469A5-4470-4A05-89EA-19EC9681A6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D476CB2-0214-44A5-9796-72D120D5C7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EFB795DE-00CD-4D3B-ADDC-88989B7BBC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0A683821-889B-4C16-874E-8FA9049174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8D21CF7E-F683-46AB-9760-E077DEB4FE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A539DBF3-5529-4693-8A13-F926B502A8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AAFC3E0A-22FD-44CB-B8B1-20E7A218FE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9ADE62FF-EAD7-49C9-B5F1-002DE39A26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DF902BF-A005-49A4-93B7-C045E8FA222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CDD58BB-5C9F-42E1-A0B0-62CA3C9777A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63644144-E1F9-4917-B350-E2ACF0F388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E83532CB-10E1-40D0-9F7D-058A05BBAB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6525B04D-E7B5-41D2-B575-44326AD49C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DC6EC0D8-F2BB-41D6-B5EA-ED7CA9871A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6D3E306B-AED1-4202-8086-DC10894963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D35DD157-C47E-4ED0-A51E-F1C55BF85BD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EFC66BD9-F9D5-4364-B4FE-AFED495462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CC460020-1F72-4049-A736-E1D9538EA9F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F3E6F64A-BB01-4826-97BD-2CCA415B98B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033143F3-0C50-473D-860B-3B4E7C9659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51DB9DF-63EB-48DB-92BD-83C8CF3AC1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DE6AAEE4-A4DA-4587-B2C6-F24AF4BE0B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3BA4DE9B-9A35-4C57-BB4D-AEFD60960D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F898BA17-3918-4C3E-8318-8F6531853AB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66D3A261-89A7-4667-B4D6-72C7405158C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E9915760-B693-4828-9FE7-7C4739DDE9D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065C4005-95C1-4216-A319-DCD3E066418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14B05217-3479-4DAF-A9FA-9A0363882E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33261792-1A3F-481E-9C2C-0163FDC4AC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51815496-994F-4FC8-9DEE-C5D2029DB95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D777B97F-8FCA-476C-B509-66A0367C02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3CF61377-7B9C-4EB8-A8DE-D49D73B8AD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2A522389-E37D-4D40-BEC7-512569FED2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65A468B4-4448-410B-A79B-778B184971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5E1166F9-F156-414F-A473-049D4CF3739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1CB137BE-2E99-496A-ADE2-5F290BAFA1D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10738D55-B058-4F65-A694-C9F9C6B78E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25B93A5D-FD0D-4ABB-B2B7-4721D4EC60B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5B04603-B2F8-4862-87E1-E26654BF29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5057A3D3-682B-4E82-BA7B-E35A72ECD11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0B43E3BA-79B7-4A42-A4B1-8E3580D9C6A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8F948DE6-C6AC-4CC7-9BF0-C595139A6E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AF35C55F-7E92-43C7-AA16-79C713280C5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CBBAB452-02AA-48B8-A257-D3DF8B9BC7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4FF1AB24-D809-49CE-8E02-DF1330B89A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5611A41E-A4AB-43BC-9403-842BD7789F3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4E93A72A-4BBD-4FD0-A09F-F6C0CA9329B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內容版面配置區 65">
            <a:extLst>
              <a:ext uri="{FF2B5EF4-FFF2-40B4-BE49-F238E27FC236}">
                <a16:creationId xmlns:a16="http://schemas.microsoft.com/office/drawing/2014/main" id="{D73A8C48-C6F2-446C-8A8C-FC2D9F18FBA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72200" y="1449388"/>
            <a:ext cx="5568950" cy="4768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7" name="內容版面配置區 65">
            <a:extLst>
              <a:ext uri="{FF2B5EF4-FFF2-40B4-BE49-F238E27FC236}">
                <a16:creationId xmlns:a16="http://schemas.microsoft.com/office/drawing/2014/main" id="{6ADE0F72-9EC2-4352-B4BA-3069C03B918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48541" y="1427959"/>
            <a:ext cx="5568950" cy="4768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E4BF6032-3706-496F-978D-95BB1045C5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90124C6D-1E88-412C-AFBE-7EDEAA3AD1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AD12164F-06A0-4E2F-9EC9-F3368BC338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1C219688-B883-4DE3-B879-F663F98826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2C19E868-5317-485A-A823-66A778F8F9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C2CBAD87-7116-4560-A82E-0EA5398B7B0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84C7601A-7AEA-4082-82BE-C2FF16B607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DE4190B0-0B94-471E-9776-3A40642A599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C7C87B1-5DC8-47F1-84C9-8FE8948106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BBFE4A5E-DBAA-4EBF-A049-3F247B36F04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6E54DE8-FEC7-41BF-B123-245A78231D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E221D8BE-91C4-4210-8946-85B0F1FF6B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D79EBD7A-3097-4A67-9B07-0A3C199950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EB02F9EF-F504-4590-BE18-D8517B9B726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F221232F-EB55-4BAA-A8AD-40DA8D4C8E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9A3B6014-42E2-4BBD-B7FF-5767551A3B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367EE646-E501-4813-A74C-6B3F0548DE3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114AEF69-98C8-47A7-B382-0978F21CEE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76593167-F511-412A-8C2C-E3F97C9422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C7B9D631-10E3-473B-82B2-158983815A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6FB0E616-299C-47C4-A9CA-51294F0B1BA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60AE1B76-1375-4421-8459-28574A541D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69233A4F-48CC-4172-AF97-BA11DDE816E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293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5E0DCDB-F2BF-4371-98A2-02B13992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1201" y="3428999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A8B79F87-E693-4BEA-BA99-920F6C3E7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6618" y="6218097"/>
            <a:ext cx="446314" cy="365125"/>
          </a:xfrm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文字版面配置區 2">
            <a:extLst>
              <a:ext uri="{FF2B5EF4-FFF2-40B4-BE49-F238E27FC236}">
                <a16:creationId xmlns:a16="http://schemas.microsoft.com/office/drawing/2014/main" id="{0A6AFBEE-9341-4F56-966C-765ADD18375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332000" y="3444895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2" name="文字版面配置區 2">
            <a:extLst>
              <a:ext uri="{FF2B5EF4-FFF2-40B4-BE49-F238E27FC236}">
                <a16:creationId xmlns:a16="http://schemas.microsoft.com/office/drawing/2014/main" id="{DF4AB094-7F13-4C90-AEC3-CCC47308D373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8206505" y="3442089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10A1B9D-6031-4855-B9BE-D3E477F86548}"/>
              </a:ext>
            </a:extLst>
          </p:cNvPr>
          <p:cNvSpPr/>
          <p:nvPr/>
        </p:nvSpPr>
        <p:spPr>
          <a:xfrm>
            <a:off x="9017364" y="1772022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BCF02013-585F-4E56-9F70-FC8CDDFD9A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155486" y="1624189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087AC0F-66FD-4072-9788-7A91D190E6B0}"/>
              </a:ext>
            </a:extLst>
          </p:cNvPr>
          <p:cNvSpPr/>
          <p:nvPr/>
        </p:nvSpPr>
        <p:spPr>
          <a:xfrm>
            <a:off x="5179470" y="1787586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圖片版面配置區 2">
            <a:extLst>
              <a:ext uri="{FF2B5EF4-FFF2-40B4-BE49-F238E27FC236}">
                <a16:creationId xmlns:a16="http://schemas.microsoft.com/office/drawing/2014/main" id="{14170C33-08A5-4807-8A68-E737BD0EF5FE}"/>
              </a:ext>
            </a:extLst>
          </p:cNvPr>
          <p:cNvSpPr>
            <a:spLocks noGrp="1"/>
          </p:cNvSpPr>
          <p:nvPr>
            <p:ph type="pic" idx="17"/>
          </p:nvPr>
        </p:nvSpPr>
        <p:spPr>
          <a:xfrm>
            <a:off x="5317592" y="1639753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TW" altLang="en-US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2103125-601D-408A-8F24-15381C14D17E}"/>
              </a:ext>
            </a:extLst>
          </p:cNvPr>
          <p:cNvSpPr/>
          <p:nvPr/>
        </p:nvSpPr>
        <p:spPr>
          <a:xfrm>
            <a:off x="1280329" y="1787586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圖片版面配置區 2">
            <a:extLst>
              <a:ext uri="{FF2B5EF4-FFF2-40B4-BE49-F238E27FC236}">
                <a16:creationId xmlns:a16="http://schemas.microsoft.com/office/drawing/2014/main" id="{B2F241BE-B3DC-4AE9-9D97-534B292DC6CE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1418451" y="1639753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49A33D3-E762-4585-BA67-9133384A7CF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72133392-D1C9-4DC4-980B-2EDBF75D9DE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F3502D1-A9E9-45CE-8ABD-0DAB58E2EC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3740BA79-458A-4510-BD27-3CD9C14F24C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D9F3FF09-CE1C-44D6-B2FB-D2A775AF7A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FC9FBEA-624E-4E5B-BC4E-14D60490F3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標題版面配置區 1">
            <a:extLst>
              <a:ext uri="{FF2B5EF4-FFF2-40B4-BE49-F238E27FC236}">
                <a16:creationId xmlns:a16="http://schemas.microsoft.com/office/drawing/2014/main" id="{E3179216-2DB9-432D-B58D-C04EC80B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6CAEBBF7-F39D-498A-8EE2-07225A3A40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C7D670C2-B4E9-4DD8-8A4F-12186819BEB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15006549-0867-49FF-82FE-E611EAD0E6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4E491677-3E0D-4806-85D2-48466E928F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193D1793-2BA5-419A-997A-F0E7F1CD2E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5B7A1127-6D7D-4513-AE06-8AEC1BA38E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DC77E41D-C900-4ED3-AB75-90473E57EE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09808CE3-1B4F-4628-9984-F0D21833FAC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72AF73A-6BB7-4397-B7EC-3E7B527036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4FB46D1D-6D74-457E-83D9-C028C6153F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A799C407-4535-4BF1-86BB-4E4C837600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5A4B97E7-F902-4F33-AEA5-B4275C7D38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64631987-F2C0-4E5B-871F-1C30E38F9B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8063D5F-3631-4994-9EC2-87ED2435407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9FA683CA-71E9-44E3-89AD-107147E805A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8427F13D-7A35-4F46-9E5A-DDB7C16C8B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2EA59615-AD02-4B6E-A451-E608B0004B5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E226F0D-A559-4D41-A8BA-6190BED614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B4C14F17-B909-4AE2-AE51-87B8921A7E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179DAA32-BC9C-4F81-A26E-5EE7050B819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88DE2F08-F84C-46A6-ACC2-DCE8C28AED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DAB803DA-0914-449D-B77B-5F9D4E0FF43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028785C6-4146-4B09-876A-EFD01F32DC8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3246596A-B8C5-478C-916B-07329312B4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2A0427CB-CC38-48E5-8D0F-4AB5E9586A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CC6AE66-5A47-43F0-A26F-CE082A1B84C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4A730FE5-BAC1-417A-92CF-DE0D850771C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D65DEA1C-89E8-44B2-87D4-C67060D3405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69DD368D-B720-470F-A132-806BD35EF5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989B6378-6E73-4E78-8DA7-86D6DDA7DD8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0C4A3C7F-973D-44F9-8678-AB4BD0D675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0DB5576-58A2-46E9-8F5C-02AB202AD1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300AD2BD-138C-4B30-A37A-5C16BEDF60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F60F7235-F18B-4D5A-A24C-139CF34372D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6DE94110-0BBD-4815-9C7B-A67772599E1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78ED8D00-EAE8-4446-8E54-63F02C53A9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EC7808B5-DE6E-42BB-835D-5FB2FB42B0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BAFF7BEE-A0BE-42CF-BB59-C758B2618E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8B29DA4A-0C19-4DA5-B7BC-B336AD4F8F6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D43FB073-F10F-4E75-ABF3-2E261CB472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24541939-9196-45FF-B67A-392E60E35F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822A918E-46B8-42A3-B402-2703B6523E8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C9B8FDC0-5B78-4486-BA1F-01F84D23858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2FAC91C0-96FE-495D-91A7-904703F26B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D9C5F9F4-A949-4CA9-A3C0-0954C441E59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24A2A7E6-5EB7-4431-B96A-D9C46EFA28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05951E07-4C4A-49C9-BC82-BDCF9D386F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546A841-B8EA-46C1-BF9F-A5BE6FE0F0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69260ABB-EE87-4F60-8BBB-129A391CAA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477A98DE-03D9-442E-BB87-86A2406CD0D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4843FD36-1421-433E-B94C-E5EFEF9B06C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FF065B13-3A41-4D49-9723-CC9F13CE51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E37C9269-7C7F-4492-A7BD-1B48930395F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03F5EF90-965A-4BE5-820C-52D5503D56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DC33D291-D2A8-481C-A7AD-E7061980F01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4D666206-E584-4F2D-BCD0-3E24978F67D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9E1F830-BABB-41AE-98A0-797668CC95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F9AA3FBF-7AD3-4703-9014-461DDF4FDDA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8FB72452-011F-48DF-B202-F7D99311E76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BA404FC6-8B24-444B-A70C-D6958B49BFB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3FD54FB6-5F92-4749-B558-9E82F55E80F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3DCFD7FB-749E-408D-B8BA-628F114185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6C63423B-68F0-454E-B559-800F755377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BEFB971E-7890-41C6-864A-6CF439D53EF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A30123A7-0D6F-466E-A758-6161A4BDE4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D5F68318-8030-4D8C-9338-9FCC451433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744D362E-90D3-4CE5-AEA5-4139B6B504C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7809A6BC-C701-4032-8427-75FB271C9A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5BC860A0-5989-4BC1-BAE0-52BF61BD50F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4AFE18A8-EF0B-4E05-8E18-8ED43709DF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D405FE6D-5E1C-4E55-8B94-D5588D59E1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650BB1AD-228C-48B4-8974-A5B3C7D22E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C1692A93-994E-4073-B2CA-02B023DCAA8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1" name="內容版面配置區 76">
            <a:extLst>
              <a:ext uri="{FF2B5EF4-FFF2-40B4-BE49-F238E27FC236}">
                <a16:creationId xmlns:a16="http://schemas.microsoft.com/office/drawing/2014/main" id="{D6671F09-E6CB-4023-9C8E-83CED808FD9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51776" y="4053022"/>
            <a:ext cx="3534155" cy="2155863"/>
          </a:xfrm>
          <a:prstGeom prst="rect">
            <a:avLst/>
          </a:prstGeom>
        </p:spPr>
        <p:txBody>
          <a:bodyPr/>
          <a:lstStyle>
            <a:lvl1pPr marL="269875" indent="-269875">
              <a:defRPr sz="1800"/>
            </a:lvl1pPr>
            <a:lvl2pPr marL="522288" indent="-220663">
              <a:defRPr sz="1600"/>
            </a:lvl2pPr>
            <a:lvl3pPr marL="744538" indent="-185738"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02" name="內容版面配置區 76">
            <a:extLst>
              <a:ext uri="{FF2B5EF4-FFF2-40B4-BE49-F238E27FC236}">
                <a16:creationId xmlns:a16="http://schemas.microsoft.com/office/drawing/2014/main" id="{1AB99283-0C6F-4E98-B14C-0B2171A4EB30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4328922" y="4062234"/>
            <a:ext cx="3534155" cy="2155863"/>
          </a:xfrm>
          <a:prstGeom prst="rect">
            <a:avLst/>
          </a:prstGeom>
        </p:spPr>
        <p:txBody>
          <a:bodyPr/>
          <a:lstStyle>
            <a:lvl1pPr marL="269875" indent="-269875">
              <a:defRPr sz="1800"/>
            </a:lvl1pPr>
            <a:lvl2pPr marL="522288" indent="-220663">
              <a:defRPr sz="1600"/>
            </a:lvl2pPr>
            <a:lvl3pPr marL="744538" indent="-185738"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03" name="內容版面配置區 76">
            <a:extLst>
              <a:ext uri="{FF2B5EF4-FFF2-40B4-BE49-F238E27FC236}">
                <a16:creationId xmlns:a16="http://schemas.microsoft.com/office/drawing/2014/main" id="{407A2FBA-D760-42E0-A1B4-2C4A6E6D565A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8203427" y="4062233"/>
            <a:ext cx="3534155" cy="2155863"/>
          </a:xfrm>
          <a:prstGeom prst="rect">
            <a:avLst/>
          </a:prstGeom>
        </p:spPr>
        <p:txBody>
          <a:bodyPr/>
          <a:lstStyle>
            <a:lvl1pPr marL="269875" indent="-269875">
              <a:defRPr sz="1800"/>
            </a:lvl1pPr>
            <a:lvl2pPr marL="522288" indent="-220663">
              <a:defRPr sz="1600"/>
            </a:lvl2pPr>
            <a:lvl3pPr marL="744538" indent="-185738"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</p:spTree>
    <p:extLst>
      <p:ext uri="{BB962C8B-B14F-4D97-AF65-F5344CB8AC3E}">
        <p14:creationId xmlns:p14="http://schemas.microsoft.com/office/powerpoint/2010/main" val="4241300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C50F812-941E-4D39-95DD-3A7B23599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87F3572F-0458-4A4B-BD29-9F69A4D9E8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3009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19491026-ADF0-4C11-839E-A29E24B46D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CEAA7CED-32B7-4349-88B7-B068FDA3AB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4606585-DBBC-466C-8E80-4EBED9A14DD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939E3BC3-B5C3-40C0-B716-2C6EF4C206B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600DD66F-C7DC-4037-B313-A8DB495C948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C0ACC80-9308-4915-8E74-265DBEA676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標題版面配置區 1">
            <a:extLst>
              <a:ext uri="{FF2B5EF4-FFF2-40B4-BE49-F238E27FC236}">
                <a16:creationId xmlns:a16="http://schemas.microsoft.com/office/drawing/2014/main" id="{36727A38-589E-4CDB-A18B-4F85CCD51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</a:lstStyle>
          <a:p>
            <a:endParaRPr lang="zh-TW" altLang="en-US" dirty="0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4F2C428C-5E3E-41F6-BE65-BF4AE478EE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A46811C1-44D7-443B-9AF2-E6715897AE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57831329-E8CF-4EB2-91FC-D0FD5E7DB2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F06765C-F13D-4607-BAFA-CE2C1093405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117F8438-D166-4187-AFC6-C21A4A54B3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0045DB9C-7EC2-46C6-9054-843A3B3745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B0EB2C8-0DBD-4E9E-BF4F-438DB5D319F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06499835-3938-447E-8C7F-FD785C344C4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A281C376-8AB4-4C51-8EB3-19457720991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E0E9A510-73C1-4699-8447-B517623AB3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AD1FBAD0-DDB2-462F-AF4E-8430F2237A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FD8834FB-18E6-4D9E-B60F-90AF058166B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B1F3E032-ED9B-4365-A21C-DF2905425F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A552D973-360D-4828-9455-52F3DA8E75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CF21673-A9C5-4E56-AB2D-3159821220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3498741A-F000-4A90-97DB-4C562CFF3D0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5BE87918-0B24-4E22-85B7-D1A7690BC2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67A0974C-8BD5-4AFB-B7FD-1B78028CD6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68060593-D065-42C0-99FD-26EE805EB5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BDF6BF69-CB55-4F9E-BDAB-505DF94F268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23623F44-6B78-4189-83EC-A5F78E59647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B71734D-2142-4B46-8609-411179F1B7C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60D30DB5-7C92-4944-977E-9D1C22673E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B6D41408-9BE6-47F7-998E-B72B3F3271D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F78FB94F-E1E1-4106-BD88-298DAD3E67A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65D223A9-C99D-44FB-A4BA-0BD74E6BE61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4CC12E6-F7BE-45BE-BC02-48538D02B61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F2B9B2DA-9A46-400F-9531-C9FE93EBF8D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326ACB5D-ACA0-4BE4-A0E8-905EC24572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496CE9E6-0E8F-4B7C-8AED-DC2EC4FA532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540CF033-B522-4B60-87C1-3F8D917208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0E758E0C-72F0-48F3-8430-DF8FF75A9D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7F2C70B2-A700-4A7B-9770-4ED85B7E67B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A0F1D99B-A8D5-4B56-B912-610EE5C4E00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E626C15F-44B5-4865-B540-08A30A640B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BF8FC3C5-99FB-4CAA-B3D4-B3EF67F79C9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F71A3DF5-E90F-4368-AD22-FCC9754C8E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F04BCF4C-B859-4346-B519-D86EA05463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C6FCC6ED-F4AF-45EF-8013-541F729A687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C0588938-C5B1-4889-BCCC-1618607F08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2EF30365-69CC-4883-8383-6164052644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0C6F0041-9AB6-47CE-B6C0-9D51E5DB705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619F16E1-90BB-4CC6-A65E-C114442313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96D01009-7518-40DE-AAF1-415F86372A9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5B8A7EE-14E8-44C9-8F41-5AEB90A2E1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7A4147A6-7FF7-4C76-A93F-92EB48696B4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2A657272-78E4-4BBE-B780-A7427B3813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5DA24EE1-16B9-4C82-B9D1-946456D6EE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AFDCC9F7-787A-4B7C-BFED-B94598C11B2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E19150AB-B07E-4F2F-B5AA-35755100883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內容版面配置區 62">
            <a:extLst>
              <a:ext uri="{FF2B5EF4-FFF2-40B4-BE49-F238E27FC236}">
                <a16:creationId xmlns:a16="http://schemas.microsoft.com/office/drawing/2014/main" id="{51636AB7-7F99-4A6C-8EEF-3300ACC29AC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1200" y="1318454"/>
            <a:ext cx="10902600" cy="460061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746125" indent="-288925">
              <a:defRPr>
                <a:solidFill>
                  <a:schemeClr val="tx1"/>
                </a:solidFill>
              </a:defRPr>
            </a:lvl2pPr>
            <a:lvl3pPr marL="1165225" indent="-250825"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endParaRPr lang="zh-TW" altLang="en-US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3414206D-C466-4F6B-97F0-61F97EE243F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ECD28973-6C7E-4622-B7FF-674D31795BE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DC0D0285-1A83-443A-BC36-C3D4C6AD7C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267A532D-90CE-4584-8406-71998F8F9E2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0077F11F-DDD6-4636-9AF2-13F058DC76B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FCC1136A-1788-4FA8-8094-4AA3644B222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92195F0F-766D-4E3B-8BF0-DB0F826FAB4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B2CEDB67-5F56-4651-B921-6860C17B77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47B161C0-7E00-4BD4-980F-6996B827B3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A2D7D0BC-8367-46C5-81F8-6117BE5231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FCC255F5-2314-44A2-B607-D93F13C5420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F346C889-3763-44D8-8B6E-F79820BB43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C92D483D-861E-4089-9562-2D672574B2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57406961-CD3A-4D6F-A8FC-62190076ED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8DD6FD1A-DFC0-4E73-B751-B03C3594A6B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C5CA7778-9DA0-4AE9-BB4A-7304362F1D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E016AD9-5DCD-4F90-A033-8BDD260BDA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D464E15C-E41F-40E4-AE85-1AF90B891D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2DF4187D-8F8A-4043-AA98-2AAD91C526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D6090B1F-1C4C-43F6-B4A5-1F6D564D31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8F3047BB-4D50-472E-9525-5FEDD47A9A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CEA91A21-BDAF-46DD-BC8B-48FB6C5CF1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75679726-9D25-4A93-88C2-9039FCC4920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8011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2B70079-FD23-4DDF-BAE4-5EFC9E82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08D120C-3FA8-497D-AA82-46C29782E459}"/>
              </a:ext>
            </a:extLst>
          </p:cNvPr>
          <p:cNvSpPr/>
          <p:nvPr/>
        </p:nvSpPr>
        <p:spPr>
          <a:xfrm>
            <a:off x="501600" y="1513801"/>
            <a:ext cx="3780000" cy="3780000"/>
          </a:xfrm>
          <a:prstGeom prst="rect">
            <a:avLst/>
          </a:prstGeom>
          <a:solidFill>
            <a:srgbClr val="F1F2F4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標題 1">
            <a:extLst>
              <a:ext uri="{FF2B5EF4-FFF2-40B4-BE49-F238E27FC236}">
                <a16:creationId xmlns:a16="http://schemas.microsoft.com/office/drawing/2014/main" id="{DC01950B-ADE4-4062-ABE5-C8E22E34A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00" y="1034363"/>
            <a:ext cx="6451200" cy="58023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3" name="投影片編號版面配置區 5">
            <a:extLst>
              <a:ext uri="{FF2B5EF4-FFF2-40B4-BE49-F238E27FC236}">
                <a16:creationId xmlns:a16="http://schemas.microsoft.com/office/drawing/2014/main" id="{DBF4D6A8-FCB6-446B-8047-29146150B1B7}"/>
              </a:ext>
            </a:extLst>
          </p:cNvPr>
          <p:cNvSpPr txBox="1">
            <a:spLocks/>
          </p:cNvSpPr>
          <p:nvPr/>
        </p:nvSpPr>
        <p:spPr>
          <a:xfrm>
            <a:off x="736618" y="6218098"/>
            <a:ext cx="4463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4CBB26FF-EEF9-46CF-86FA-944999A2F9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92966" y="1155702"/>
            <a:ext cx="3780000" cy="37798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dirty="0"/>
              <a:t>按一下圖示以新增圖片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354CAC5-22D9-457A-80F1-948F2F39460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0C3C516-0BD6-4F52-AD44-5CEAAA6E24F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16A96A41-E57D-4B5F-9892-108D3AC8DC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75A7461-F83A-48EB-A6C3-953730FD8DA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2FBF15E7-9C8B-4D75-A754-F6EB2BD819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5D348974-75BB-4BC4-97C0-FA6B8CE440F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2D0B8462-A3C0-48BB-8501-874FA0D87D6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D83443B6-3A2C-4FE1-9751-C498E8137E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5A770583-3AE7-43A6-8DFF-076E742F3F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B00FF185-197D-4AE6-AD52-0FA1955A80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17032106-F9FE-4A29-8DB7-EF02A78D3A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D4B60160-9829-46ED-8473-4C49694B34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9F0D0328-D956-4DA9-8E90-3581D69418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FA3F978D-072D-44A5-8621-7A1ACED881E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E2BADB15-2230-4555-9BC9-E7571975302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026501F-60F5-4C48-BF00-27DDD25BB67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CD3E969D-9D79-4766-8357-0B3DF0791C3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CEA60DDC-BEB4-495B-BEB3-A644516E34E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7161F1DE-7410-4B25-89E2-086CACB29F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CC6155FE-E263-4F86-858D-A9808C1894D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E491DC27-406F-4339-99EC-ABED3C4E379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E9C74F71-F52D-42EA-B441-D759BFFDEC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C380F15-2937-4E9F-A76B-48B933388F0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958BA7C-DE9E-400E-9260-9C28E8D2B33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67C27B6-5439-40C6-9E90-1B8BE2A1F67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BAC9B567-CBDF-4434-9F8C-677E171908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C6D8AB66-3E67-41AE-A0D3-F2D9A77396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25930E6E-B54B-48AE-9F0F-BEA5D62FAE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AB4FD225-2E02-4500-9360-5EF14B3078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C8D0AC82-6378-4947-BA37-82842D46FA5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16968FDF-D2C4-47F5-B585-E093677550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78599D28-91D2-4320-915F-9E8A07A31C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ACE197E7-B0AD-4EB5-B383-D9815EA9DAE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919AAC1-12CA-4F85-BDD2-992C7F24705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F5709E61-B9CC-449B-AD13-1BB010E5B3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188FA347-15ED-4450-89FB-9E63E9CA86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08F97CB-9DAB-4C87-8771-D234410BA4E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70BE1D1C-25EB-40E0-9779-5D3433FFC6D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5293F587-0624-4668-B344-90CFAEEC5E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059B3C50-B762-4286-A6AB-10723FBE9F9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23E5844-C856-46B1-A8A0-01A336C21D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6655EB1E-CEC3-4B77-A4F8-3FCE74F1C0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AEB51F93-0889-42A9-B66D-602BAB402D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8590F930-4A92-462D-910B-7E517B4E3F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19A88465-8C20-45D0-B8A8-427CC2CC05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A66150FB-7B20-4AC0-8E02-9D4791E99C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FC620F2C-ECE6-4B38-82CF-19470C873A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A0D85D8D-780C-4465-AAC8-4982189002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A1BA887-B833-4EAC-BEA1-42282111843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0F58C5B0-CB11-46DE-AE99-7D1E01D8C1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60EB1D5D-113B-4044-8C72-938C2FFF6C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789EAE1A-DB67-452E-AAF8-C903FE3EFC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29145856-E2C3-4CBE-9421-96D09D95EE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69DAAC5F-B563-47C3-9872-EE22BD4C6F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DCBF9AE6-6980-4A96-B7FC-92446A7E74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9F1DA2B3-B06D-4DC5-B74B-A0AEDF1346D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內容版面配置區 66">
            <a:extLst>
              <a:ext uri="{FF2B5EF4-FFF2-40B4-BE49-F238E27FC236}">
                <a16:creationId xmlns:a16="http://schemas.microsoft.com/office/drawing/2014/main" id="{DA239C8C-7E79-4A40-ACE0-B44AE4F4500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289550" y="1871487"/>
            <a:ext cx="6451600" cy="395146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013433F5-B767-4D87-A6A2-CEA8096D96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5C75EE81-69B8-4D0E-89E9-19551C1CF0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F77FF24F-C48A-440A-A350-52021F4FFE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5208F3B-666F-4FF7-8839-7FA330D535D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A183E8BC-D617-466D-AC58-97578F01F8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ECB84018-C96E-4063-B96C-D7E7B566167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0D0C402B-66C3-491E-95EE-B6F82C9D8E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0CCF6FF-936F-4961-A273-042C4F681A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679484B6-B71B-4929-A804-C1D514A50E7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B9BF5EB-5AF6-4FC5-B8C6-BBDCF0EC03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962ECC71-D014-4D0D-AF56-842B6B6BD4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E9CBCEA8-ADDD-48F3-8A63-6401F4880A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309A7DF7-7294-4A4A-B6BF-A0EEB59E60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F1796BCD-D667-4AB4-B5C1-C07CB130DA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578E4245-E305-43F7-863E-7F0933308C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775A802C-446C-4473-9B78-F7726049F6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4274D3B4-68F4-4CDC-BEDA-7CCA18616F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12CBD791-07F4-4FB5-B319-83E26DF0800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E6371931-8025-4C02-838E-05FED34370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43ACAB8-1A7C-4961-8A4B-E901D1D9D4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8D9A7F7A-1686-454A-82CA-93876274C4F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4F59C221-7943-4EF1-B217-0CAFFE3939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6D573311-2123-4C91-87E6-447681E40D3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883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667E3B8-7BCF-4CBA-B28E-BB2AC936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文字版面配置區 5">
            <a:extLst>
              <a:ext uri="{FF2B5EF4-FFF2-40B4-BE49-F238E27FC236}">
                <a16:creationId xmlns:a16="http://schemas.microsoft.com/office/drawing/2014/main" id="{F1C4F45E-31B5-4C9A-9A4E-E32E1608A4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72200" y="763384"/>
            <a:ext cx="5568950" cy="54881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lvl="0"/>
            <a:endParaRPr lang="zh-TW" altLang="en-US" dirty="0"/>
          </a:p>
        </p:txBody>
      </p:sp>
      <p:sp>
        <p:nvSpPr>
          <p:cNvPr id="11" name="標題 10">
            <a:extLst>
              <a:ext uri="{FF2B5EF4-FFF2-40B4-BE49-F238E27FC236}">
                <a16:creationId xmlns:a16="http://schemas.microsoft.com/office/drawing/2014/main" id="{56745C3F-66AC-49F6-98C6-468D778D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763384"/>
            <a:ext cx="5568600" cy="54881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/>
            </a:lvl1pPr>
          </a:lstStyle>
          <a:p>
            <a:endParaRPr lang="zh-TW" altLang="en-US" dirty="0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FBFF87B1-DB67-4C34-B6CF-ECD198CA31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EA543331-76C1-41FA-A90D-96D9A71981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02A7A179-CF19-41F7-AA7A-65482898AE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F6BE0B80-FF62-4113-96C8-8E6FC52D0AF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32584CF-A37F-4DA3-B0B3-0C67302408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E7C85BC1-7474-4A5F-BEAB-EE8100EA38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9161B38-164B-46B9-A49E-C8820F4A56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D16175D-944D-41A7-8155-6471A06064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48C922C1-8C71-46DB-857A-64CFE90C424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68D469A5-4470-4A05-89EA-19EC9681A6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D476CB2-0214-44A5-9796-72D120D5C7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EFB795DE-00CD-4D3B-ADDC-88989B7BBC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0A683821-889B-4C16-874E-8FA9049174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8D21CF7E-F683-46AB-9760-E077DEB4FE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A539DBF3-5529-4693-8A13-F926B502A8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AAFC3E0A-22FD-44CB-B8B1-20E7A218FE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9ADE62FF-EAD7-49C9-B5F1-002DE39A26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DF902BF-A005-49A4-93B7-C045E8FA222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CDD58BB-5C9F-42E1-A0B0-62CA3C9777A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63644144-E1F9-4917-B350-E2ACF0F388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E83532CB-10E1-40D0-9F7D-058A05BBAB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6525B04D-E7B5-41D2-B575-44326AD49C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DC6EC0D8-F2BB-41D6-B5EA-ED7CA9871A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6D3E306B-AED1-4202-8086-DC10894963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D35DD157-C47E-4ED0-A51E-F1C55BF85BD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EFC66BD9-F9D5-4364-B4FE-AFED495462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CC460020-1F72-4049-A736-E1D9538EA9F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F3E6F64A-BB01-4826-97BD-2CCA415B98B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033143F3-0C50-473D-860B-3B4E7C9659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51DB9DF-63EB-48DB-92BD-83C8CF3AC1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DE6AAEE4-A4DA-4587-B2C6-F24AF4BE0B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3BA4DE9B-9A35-4C57-BB4D-AEFD60960D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F898BA17-3918-4C3E-8318-8F6531853AB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66D3A261-89A7-4667-B4D6-72C7405158C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E9915760-B693-4828-9FE7-7C4739DDE9D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065C4005-95C1-4216-A319-DCD3E066418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14B05217-3479-4DAF-A9FA-9A0363882E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33261792-1A3F-481E-9C2C-0163FDC4AC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51815496-994F-4FC8-9DEE-C5D2029DB95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D777B97F-8FCA-476C-B509-66A0367C02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3CF61377-7B9C-4EB8-A8DE-D49D73B8AD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2A522389-E37D-4D40-BEC7-512569FED2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65A468B4-4448-410B-A79B-778B184971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5E1166F9-F156-414F-A473-049D4CF3739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1CB137BE-2E99-496A-ADE2-5F290BAFA1D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10738D55-B058-4F65-A694-C9F9C6B78E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25B93A5D-FD0D-4ABB-B2B7-4721D4EC60B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5B04603-B2F8-4862-87E1-E26654BF29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5057A3D3-682B-4E82-BA7B-E35A72ECD11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0B43E3BA-79B7-4A42-A4B1-8E3580D9C6A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8F948DE6-C6AC-4CC7-9BF0-C595139A6E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AF35C55F-7E92-43C7-AA16-79C713280C5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CBBAB452-02AA-48B8-A257-D3DF8B9BC7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4FF1AB24-D809-49CE-8E02-DF1330B89A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5611A41E-A4AB-43BC-9403-842BD7789F3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4E93A72A-4BBD-4FD0-A09F-F6C0CA9329B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內容版面配置區 65">
            <a:extLst>
              <a:ext uri="{FF2B5EF4-FFF2-40B4-BE49-F238E27FC236}">
                <a16:creationId xmlns:a16="http://schemas.microsoft.com/office/drawing/2014/main" id="{D73A8C48-C6F2-446C-8A8C-FC2D9F18FBA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72200" y="1449388"/>
            <a:ext cx="5568950" cy="47688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7" name="內容版面配置區 65">
            <a:extLst>
              <a:ext uri="{FF2B5EF4-FFF2-40B4-BE49-F238E27FC236}">
                <a16:creationId xmlns:a16="http://schemas.microsoft.com/office/drawing/2014/main" id="{6ADE0F72-9EC2-4352-B4BA-3069C03B918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48541" y="1427959"/>
            <a:ext cx="5568950" cy="47688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E4BF6032-3706-496F-978D-95BB1045C5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90124C6D-1E88-412C-AFBE-7EDEAA3AD1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AD12164F-06A0-4E2F-9EC9-F3368BC338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1C219688-B883-4DE3-B879-F663F98826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2C19E868-5317-485A-A823-66A778F8F9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C2CBAD87-7116-4560-A82E-0EA5398B7B0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84C7601A-7AEA-4082-82BE-C2FF16B607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DE4190B0-0B94-471E-9776-3A40642A599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C7C87B1-5DC8-47F1-84C9-8FE8948106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BBFE4A5E-DBAA-4EBF-A049-3F247B36F04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6E54DE8-FEC7-41BF-B123-245A78231D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E221D8BE-91C4-4210-8946-85B0F1FF6B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D79EBD7A-3097-4A67-9B07-0A3C199950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EB02F9EF-F504-4590-BE18-D8517B9B726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F221232F-EB55-4BAA-A8AD-40DA8D4C8E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9A3B6014-42E2-4BBD-B7FF-5767551A3B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367EE646-E501-4813-A74C-6B3F0548DE3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114AEF69-98C8-47A7-B382-0978F21CEE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76593167-F511-412A-8C2C-E3F97C9422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C7B9D631-10E3-473B-82B2-158983815A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6FB0E616-299C-47C4-A9CA-51294F0B1BA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60AE1B76-1375-4421-8459-28574A541D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69233A4F-48CC-4172-AF97-BA11DDE816E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0910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5E0DCDB-F2BF-4371-98A2-02B13992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1201" y="3428999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A8B79F87-E693-4BEA-BA99-920F6C3E7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文字版面配置區 2">
            <a:extLst>
              <a:ext uri="{FF2B5EF4-FFF2-40B4-BE49-F238E27FC236}">
                <a16:creationId xmlns:a16="http://schemas.microsoft.com/office/drawing/2014/main" id="{0A6AFBEE-9341-4F56-966C-765ADD18375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332000" y="3444895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2" name="文字版面配置區 2">
            <a:extLst>
              <a:ext uri="{FF2B5EF4-FFF2-40B4-BE49-F238E27FC236}">
                <a16:creationId xmlns:a16="http://schemas.microsoft.com/office/drawing/2014/main" id="{DF4AB094-7F13-4C90-AEC3-CCC47308D373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8206505" y="3442089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10A1B9D-6031-4855-B9BE-D3E477F86548}"/>
              </a:ext>
            </a:extLst>
          </p:cNvPr>
          <p:cNvSpPr/>
          <p:nvPr/>
        </p:nvSpPr>
        <p:spPr>
          <a:xfrm>
            <a:off x="9017364" y="1772022"/>
            <a:ext cx="1512000" cy="1506605"/>
          </a:xfrm>
          <a:prstGeom prst="rect">
            <a:avLst/>
          </a:prstGeom>
          <a:solidFill>
            <a:srgbClr val="F1F2F4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BCF02013-585F-4E56-9F70-FC8CDDFD9A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155486" y="1624189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087AC0F-66FD-4072-9788-7A91D190E6B0}"/>
              </a:ext>
            </a:extLst>
          </p:cNvPr>
          <p:cNvSpPr/>
          <p:nvPr/>
        </p:nvSpPr>
        <p:spPr>
          <a:xfrm>
            <a:off x="5179470" y="1787586"/>
            <a:ext cx="1512000" cy="1506605"/>
          </a:xfrm>
          <a:prstGeom prst="rect">
            <a:avLst/>
          </a:prstGeom>
          <a:solidFill>
            <a:srgbClr val="F1F2F4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圖片版面配置區 2">
            <a:extLst>
              <a:ext uri="{FF2B5EF4-FFF2-40B4-BE49-F238E27FC236}">
                <a16:creationId xmlns:a16="http://schemas.microsoft.com/office/drawing/2014/main" id="{14170C33-08A5-4807-8A68-E737BD0EF5FE}"/>
              </a:ext>
            </a:extLst>
          </p:cNvPr>
          <p:cNvSpPr>
            <a:spLocks noGrp="1"/>
          </p:cNvSpPr>
          <p:nvPr>
            <p:ph type="pic" idx="17"/>
          </p:nvPr>
        </p:nvSpPr>
        <p:spPr>
          <a:xfrm>
            <a:off x="5317592" y="1639753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TW" altLang="en-US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2103125-601D-408A-8F24-15381C14D17E}"/>
              </a:ext>
            </a:extLst>
          </p:cNvPr>
          <p:cNvSpPr/>
          <p:nvPr/>
        </p:nvSpPr>
        <p:spPr>
          <a:xfrm>
            <a:off x="1280329" y="1787586"/>
            <a:ext cx="1512000" cy="1506605"/>
          </a:xfrm>
          <a:prstGeom prst="rect">
            <a:avLst/>
          </a:prstGeom>
          <a:solidFill>
            <a:srgbClr val="F1F2F4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圖片版面配置區 2">
            <a:extLst>
              <a:ext uri="{FF2B5EF4-FFF2-40B4-BE49-F238E27FC236}">
                <a16:creationId xmlns:a16="http://schemas.microsoft.com/office/drawing/2014/main" id="{B2F241BE-B3DC-4AE9-9D97-534B292DC6CE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1418451" y="1639753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49A33D3-E762-4585-BA67-9133384A7CF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72133392-D1C9-4DC4-980B-2EDBF75D9DE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F3502D1-A9E9-45CE-8ABD-0DAB58E2EC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3740BA79-458A-4510-BD27-3CD9C14F24C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D9F3FF09-CE1C-44D6-B2FB-D2A775AF7A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FC9FBEA-624E-4E5B-BC4E-14D60490F3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標題版面配置區 1">
            <a:extLst>
              <a:ext uri="{FF2B5EF4-FFF2-40B4-BE49-F238E27FC236}">
                <a16:creationId xmlns:a16="http://schemas.microsoft.com/office/drawing/2014/main" id="{E3179216-2DB9-432D-B58D-C04EC80B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6CAEBBF7-F39D-498A-8EE2-07225A3A40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C7D670C2-B4E9-4DD8-8A4F-12186819BEB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15006549-0867-49FF-82FE-E611EAD0E6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4E491677-3E0D-4806-85D2-48466E928F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193D1793-2BA5-419A-997A-F0E7F1CD2E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5B7A1127-6D7D-4513-AE06-8AEC1BA38E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DC77E41D-C900-4ED3-AB75-90473E57EE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09808CE3-1B4F-4628-9984-F0D21833FAC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72AF73A-6BB7-4397-B7EC-3E7B527036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4FB46D1D-6D74-457E-83D9-C028C6153F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A799C407-4535-4BF1-86BB-4E4C837600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5A4B97E7-F902-4F33-AEA5-B4275C7D38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64631987-F2C0-4E5B-871F-1C30E38F9B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8063D5F-3631-4994-9EC2-87ED2435407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9FA683CA-71E9-44E3-89AD-107147E805A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8427F13D-7A35-4F46-9E5A-DDB7C16C8B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2EA59615-AD02-4B6E-A451-E608B0004B5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E226F0D-A559-4D41-A8BA-6190BED614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B4C14F17-B909-4AE2-AE51-87B8921A7E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179DAA32-BC9C-4F81-A26E-5EE7050B819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88DE2F08-F84C-46A6-ACC2-DCE8C28AED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DAB803DA-0914-449D-B77B-5F9D4E0FF43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028785C6-4146-4B09-876A-EFD01F32DC8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3246596A-B8C5-478C-916B-07329312B4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2A0427CB-CC38-48E5-8D0F-4AB5E9586A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CC6AE66-5A47-43F0-A26F-CE082A1B84C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4A730FE5-BAC1-417A-92CF-DE0D850771C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D65DEA1C-89E8-44B2-87D4-C67060D3405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69DD368D-B720-470F-A132-806BD35EF5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989B6378-6E73-4E78-8DA7-86D6DDA7DD8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0C4A3C7F-973D-44F9-8678-AB4BD0D675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0DB5576-58A2-46E9-8F5C-02AB202AD1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300AD2BD-138C-4B30-A37A-5C16BEDF60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F60F7235-F18B-4D5A-A24C-139CF34372D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6DE94110-0BBD-4815-9C7B-A67772599E1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78ED8D00-EAE8-4446-8E54-63F02C53A9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EC7808B5-DE6E-42BB-835D-5FB2FB42B0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BAFF7BEE-A0BE-42CF-BB59-C758B2618E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8B29DA4A-0C19-4DA5-B7BC-B336AD4F8F6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D43FB073-F10F-4E75-ABF3-2E261CB472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24541939-9196-45FF-B67A-392E60E35F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822A918E-46B8-42A3-B402-2703B6523E8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C9B8FDC0-5B78-4486-BA1F-01F84D23858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2FAC91C0-96FE-495D-91A7-904703F26B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D9C5F9F4-A949-4CA9-A3C0-0954C441E59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24A2A7E6-5EB7-4431-B96A-D9C46EFA28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05951E07-4C4A-49C9-BC82-BDCF9D386F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546A841-B8EA-46C1-BF9F-A5BE6FE0F0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69260ABB-EE87-4F60-8BBB-129A391CAA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477A98DE-03D9-442E-BB87-86A2406CD0D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4843FD36-1421-433E-B94C-E5EFEF9B06C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FF065B13-3A41-4D49-9723-CC9F13CE51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E37C9269-7C7F-4492-A7BD-1B48930395F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03F5EF90-965A-4BE5-820C-52D5503D56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DC33D291-D2A8-481C-A7AD-E7061980F01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4D666206-E584-4F2D-BCD0-3E24978F67D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9E1F830-BABB-41AE-98A0-797668CC95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F9AA3FBF-7AD3-4703-9014-461DDF4FDDA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8FB72452-011F-48DF-B202-F7D99311E76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BA404FC6-8B24-444B-A70C-D6958B49BFB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3FD54FB6-5F92-4749-B558-9E82F55E80F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3DCFD7FB-749E-408D-B8BA-628F114185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6C63423B-68F0-454E-B559-800F755377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BEFB971E-7890-41C6-864A-6CF439D53EF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A30123A7-0D6F-466E-A758-6161A4BDE4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D5F68318-8030-4D8C-9338-9FCC451433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744D362E-90D3-4CE5-AEA5-4139B6B504C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7809A6BC-C701-4032-8427-75FB271C9A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5BC860A0-5989-4BC1-BAE0-52BF61BD50F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4AFE18A8-EF0B-4E05-8E18-8ED43709DF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D405FE6D-5E1C-4E55-8B94-D5588D59E1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650BB1AD-228C-48B4-8974-A5B3C7D22E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C1692A93-994E-4073-B2CA-02B023DCAA8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1" name="內容版面配置區 76">
            <a:extLst>
              <a:ext uri="{FF2B5EF4-FFF2-40B4-BE49-F238E27FC236}">
                <a16:creationId xmlns:a16="http://schemas.microsoft.com/office/drawing/2014/main" id="{CFCA0FC3-5668-4529-B020-DDF1EA624633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51776" y="4053022"/>
            <a:ext cx="3534155" cy="2155863"/>
          </a:xfrm>
          <a:prstGeom prst="rect">
            <a:avLst/>
          </a:prstGeom>
        </p:spPr>
        <p:txBody>
          <a:bodyPr/>
          <a:lstStyle>
            <a:lvl1pPr marL="269875" indent="-269875">
              <a:defRPr sz="1800">
                <a:solidFill>
                  <a:schemeClr val="tx1"/>
                </a:solidFill>
              </a:defRPr>
            </a:lvl1pPr>
            <a:lvl2pPr marL="522288" indent="-220663">
              <a:defRPr sz="1600">
                <a:solidFill>
                  <a:schemeClr val="tx1"/>
                </a:solidFill>
              </a:defRPr>
            </a:lvl2pPr>
            <a:lvl3pPr marL="744538" indent="-185738">
              <a:defRPr sz="1400">
                <a:solidFill>
                  <a:schemeClr val="tx1"/>
                </a:solidFill>
              </a:defRPr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02" name="內容版面配置區 76">
            <a:extLst>
              <a:ext uri="{FF2B5EF4-FFF2-40B4-BE49-F238E27FC236}">
                <a16:creationId xmlns:a16="http://schemas.microsoft.com/office/drawing/2014/main" id="{A2E274B2-D51E-4635-A3A8-2B71DD523C13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4328922" y="4062234"/>
            <a:ext cx="3534155" cy="2155863"/>
          </a:xfrm>
          <a:prstGeom prst="rect">
            <a:avLst/>
          </a:prstGeom>
        </p:spPr>
        <p:txBody>
          <a:bodyPr/>
          <a:lstStyle>
            <a:lvl1pPr marL="269875" indent="-269875">
              <a:defRPr sz="1800">
                <a:solidFill>
                  <a:schemeClr val="tx1"/>
                </a:solidFill>
              </a:defRPr>
            </a:lvl1pPr>
            <a:lvl2pPr marL="522288" indent="-220663">
              <a:defRPr sz="1600">
                <a:solidFill>
                  <a:schemeClr val="tx1"/>
                </a:solidFill>
              </a:defRPr>
            </a:lvl2pPr>
            <a:lvl3pPr marL="744538" indent="-185738">
              <a:defRPr sz="1400">
                <a:solidFill>
                  <a:schemeClr val="tx1"/>
                </a:solidFill>
              </a:defRPr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03" name="內容版面配置區 76">
            <a:extLst>
              <a:ext uri="{FF2B5EF4-FFF2-40B4-BE49-F238E27FC236}">
                <a16:creationId xmlns:a16="http://schemas.microsoft.com/office/drawing/2014/main" id="{75529111-ACBB-4E75-88B0-12C927CC76FB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8203427" y="4062233"/>
            <a:ext cx="3534155" cy="2155863"/>
          </a:xfrm>
          <a:prstGeom prst="rect">
            <a:avLst/>
          </a:prstGeom>
        </p:spPr>
        <p:txBody>
          <a:bodyPr/>
          <a:lstStyle>
            <a:lvl1pPr marL="269875" indent="-269875">
              <a:defRPr sz="1800">
                <a:solidFill>
                  <a:schemeClr val="tx1"/>
                </a:solidFill>
              </a:defRPr>
            </a:lvl1pPr>
            <a:lvl2pPr marL="522288" indent="-220663">
              <a:defRPr sz="1600">
                <a:solidFill>
                  <a:schemeClr val="tx1"/>
                </a:solidFill>
              </a:defRPr>
            </a:lvl2pPr>
            <a:lvl3pPr marL="744538" indent="-185738">
              <a:defRPr sz="1400">
                <a:solidFill>
                  <a:schemeClr val="tx1"/>
                </a:solidFill>
              </a:defRPr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</p:spTree>
    <p:extLst>
      <p:ext uri="{BB962C8B-B14F-4D97-AF65-F5344CB8AC3E}">
        <p14:creationId xmlns:p14="http://schemas.microsoft.com/office/powerpoint/2010/main" val="15434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86FF446-232A-4DB0-BFDC-FDC4CABF8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6092" y="2142066"/>
            <a:ext cx="10155116" cy="1634067"/>
          </a:xfrm>
        </p:spPr>
        <p:txBody>
          <a:bodyPr anchor="ctr">
            <a:normAutofit/>
          </a:bodyPr>
          <a:lstStyle>
            <a:lvl1pPr algn="l">
              <a:lnSpc>
                <a:spcPct val="90000"/>
              </a:lnSpc>
              <a:defRPr sz="5400" b="1">
                <a:solidFill>
                  <a:schemeClr val="tx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2D3E199B-6350-466E-8CB8-41CAB54F8E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CD0F5A89-CF9A-48F3-912F-7F85EE42A1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802C025B-C906-491D-866B-2EC5CDCFDC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05C7243A-47D0-44D8-974A-375AF74F10F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8E5096EF-F178-414E-A98C-CF5E750ABCF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9287FA0-D859-476A-BAC1-CF31D1C4EF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984B0F89-008E-40F1-9F5F-69C8D75F92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4C20B6DF-2686-4388-A624-711D6DCCF0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7BD0A5C1-82A2-4DCF-BF94-F33CA97A88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E5E8B4FA-B956-40C5-95C1-6EBA47210D1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2BBA65EA-34D1-4E8C-BBD4-52CB85A168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B04D248E-A70B-4CD6-9056-520384D553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77972AA-03D5-4C28-89C4-3BD2B123740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18142AC2-27FF-4E5E-8100-0B9F9D8DE81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EE660D80-2449-458D-AA25-CCCC8D1122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CC7CC6FB-58AC-4386-8666-E55F601BE83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CD56E324-5FFC-4A9B-B3E7-0B2962B1EB5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36C33BD9-AA1E-4E64-8135-FD09881E35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D461E5B6-BFD3-43BB-BF3D-5B5DCFA24E5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1F2AF72-9065-4C40-B555-B0B81D3AEF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D55C86B7-8A2F-48E7-B5E7-E2E769BF74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423225DF-A38E-40E6-9561-DF353709A0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1983C2AA-42BC-41BE-B918-C14648012F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166F0993-E0E3-4028-8AAA-7C90986599E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05032054-1BF4-4492-B956-042CB7EC798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447D3FEE-81B6-4BF9-BF5E-0850B834B4B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D7E083A-A5A8-48FA-A362-06A646CF4E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2676DA85-E403-4FCD-990B-0426D24BEBC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0DD74776-F5EA-453C-B5B8-1CDA8353960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EFDE417A-F14B-4702-AD42-3844E262C27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B46E60F3-2BA8-4234-8FFD-358E100BDB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2EE350E5-43A1-481F-829C-FF10454C89E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C4D4AF8-1D43-4D7E-8D33-2DDA29D12A5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E9AE95E9-9079-4D92-A3A8-FB50C35DFF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FA75BED5-AB52-4F0B-8C4F-D30D48D7DFA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25CABB20-2F0E-4A62-9F66-383ED9F27D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F54BB0DF-64D2-4A2F-8764-43B3C21E70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39201AA5-348A-40B3-8FC1-47E0B6CD7C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401CA1D9-ED20-4499-9CCD-9756DDDF93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A738265F-C280-4D31-BF8C-D2A04A95E11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6696C4C1-C122-4DAB-A71A-B35A0F9733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2D410F7E-BFC3-49DF-95A2-B9013AD950B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69E905B9-F6BC-4ED9-804B-E3B9B38A86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E0D3214A-7FC7-49A2-8411-BED634365D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6384E541-FF6B-4E4F-8D17-8608EC5C01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4F6D2CF0-BB0E-4BA2-A74F-498C876DE3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43D3CDB9-823A-47EB-9397-ECF1F534341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914A56F6-63D3-47E7-B947-1C3CE671D2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810166B5-668F-426E-AAE1-01F59FACBB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FDA0575A-0516-410E-88B1-49364595C8C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61585623-2C9E-4370-AB8E-F78F130C897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4E190707-6FD2-468D-9D4B-885AB017B2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B2834067-B45D-48E1-96BB-D5DD1B43FD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4F624D56-A657-4096-B0BF-E96CB5BED7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DFCE6843-CE4F-4F86-A58D-07457C0651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60ED5E7A-8F80-496F-AF73-4B2D2C698B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B276B530-A083-4662-8FB4-7C93EC7089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B1414468-85A4-495F-A4E7-E1B35E82CD0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0E707685-0DED-498C-B8AE-4D3F2C05CC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855E5553-CBE8-49C2-AE9D-9030ADA652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F638C7D3-D83F-4A8D-B58D-F6898F1071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9A7410EC-CDF9-4DED-86D4-032094EAE0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389CAA33-D7FE-494C-B3F2-5662F7FAA2B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E7A77946-85D3-4A7B-A22A-35DB9EBA687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3BA840AE-6BB1-40B9-9791-BC86002AA9A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84F06DD6-8326-4EF7-BC8E-A9B1C2A3A5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10A0DB0E-7CD5-44DC-9D04-613A342CD8C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B8E8C525-B17A-47E1-93BF-18AD68F19B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289FC023-8BF3-4D75-A21C-AA38AB9436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4783BE04-6F98-4DCD-BAD9-9D05975726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3C72162-7EA7-46BA-B442-776FB12A886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91AECFBC-6911-4739-A694-F8F1A17144F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48EA736B-BA08-486E-83FC-147AE9E4F0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7DC348BD-89B8-4105-8E9D-E8D4A62E9F8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3BB40913-27B0-4543-9E39-EC296FA1AC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A2ABEB8D-F61C-40D9-9F66-E7A7C37E8E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8FA46896-DB86-41E3-AD2D-96E854FBAA9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1355F787-4F50-407D-B810-FCDDD2ADD1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2B13B535-CE68-4C37-A9BF-56B6CEBF4B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82" name="圖片 81">
            <a:extLst>
              <a:ext uri="{FF2B5EF4-FFF2-40B4-BE49-F238E27FC236}">
                <a16:creationId xmlns:a16="http://schemas.microsoft.com/office/drawing/2014/main" id="{2991D458-F2CC-4615-B3F3-FDA355473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35628"/>
            <a:ext cx="6000750" cy="922372"/>
          </a:xfrm>
          <a:prstGeom prst="rect">
            <a:avLst/>
          </a:prstGeom>
        </p:spPr>
      </p:pic>
      <p:pic>
        <p:nvPicPr>
          <p:cNvPr id="84" name="圖片 83">
            <a:extLst>
              <a:ext uri="{FF2B5EF4-FFF2-40B4-BE49-F238E27FC236}">
                <a16:creationId xmlns:a16="http://schemas.microsoft.com/office/drawing/2014/main" id="{4BD74D5B-0612-4E46-B1E1-91EC8F9A32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9382" y="338817"/>
            <a:ext cx="399618" cy="39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18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CCA4881-88F4-4749-8607-06890D663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23400"/>
            <a:ext cx="9926515" cy="1411200"/>
          </a:xfrm>
        </p:spPr>
        <p:txBody>
          <a:bodyPr anchor="ctr">
            <a:noAutofit/>
          </a:bodyPr>
          <a:lstStyle>
            <a:lvl1pPr algn="ctr">
              <a:lnSpc>
                <a:spcPct val="90000"/>
              </a:lnSpc>
              <a:defRPr sz="5400">
                <a:solidFill>
                  <a:schemeClr val="tx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B4D5523B-8E74-4476-B39A-65BF665413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59EABD27-43A9-48B9-9A86-89F3BD61571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CF70C66D-C935-4833-A294-431CD011DCF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7679AE3D-B515-45E0-8068-799196B6D97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F3F3B29E-FEE5-4DDE-AC51-8F603DA5B93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FB0CBF0-5286-4213-BCC5-BB3C16A9CBD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DDB4E3A8-5F65-4D6D-8D3C-72D3BF5B0E2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3B5FDB62-F9EF-4DF9-AEC0-3754C095A1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1957147B-3EAE-485C-B25E-9AB453F47CB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4BD2AC8E-14E1-4147-BD57-20C4E0EDFB5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5DE6111B-19D3-4DFB-A391-4B698660A42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EF5D22DB-7CF3-4A68-BC06-3672B868311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ACF8D928-0388-4ABD-BE8C-470602C602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631FE1F0-3063-4219-BFDF-2B8A07A7A6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99069B8C-5773-491A-B766-0F7EB7C6BDE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DF28AF9E-22DB-4B9B-B585-ED246098FD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B173397-000C-433D-A536-5C6C43468D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8AA056FB-0475-4DCC-97A2-A983771FDEC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4E77AD96-2A1E-48CB-8F98-F8269EFED8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918DB477-A3B7-4DA3-A79E-5632C0C064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4737C79E-00B2-4375-8EB8-19F57B5FD7D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8AFB347B-92DE-47B5-9E9D-914F640B69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B9FC3BFF-C5C0-4668-A148-A3893D59E2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D352B699-4BBB-4300-B847-9FEDDAD7E64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E91DA575-0B58-4C7A-9E69-4442AA15FDF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384AADA7-F2EF-4544-82DC-45DDA7A4F4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2B3A7C73-B7C0-4A2A-BCAC-E4999F7BAC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F5305021-2516-4192-88FF-8A80E3182E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BDC2FFE4-8777-408C-81D3-EA8B2AB6FF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2459DCD3-7998-41FD-84A2-502B1A61C0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3C54338D-251F-49F2-8A4B-84632DB6EE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40B86084-0B60-4801-976E-40A913CBCE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4081C88F-820F-44ED-9160-E510811EAAC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F4ED6347-2721-4946-AEC5-ED9D83B88B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2B9AF368-F661-451C-B62A-C33EB8300C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55FBDEDC-E681-4B80-BB0F-464544FEF2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31E417BA-C500-41FC-BBAE-2EABA0D6B1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2B74D72A-8BE7-49AE-913C-C40C19A039B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B179CB35-EAB4-4FB1-8206-EE97828835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DBFF9F55-3463-46C7-9A9C-62F695FCD7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AD15634B-3DAD-4871-9CDC-EC635B2AA4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7093CFD9-7BFB-4858-8469-14E53E6BC4F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42765BBC-2FF4-4640-8E5B-75A5EC5B3F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0A3E6957-19BE-4D8C-9D89-27DF90C5E0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75983E0F-5982-4568-8489-3BBB9B1C65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D8AF34BE-1E2D-4769-B2F1-87E54BECB9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A5E9E269-6BEB-4637-83EB-C4A562C9276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AA5275A7-E7A4-4B51-BFF5-AA70C8601A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5C76944B-22E6-4728-998E-3F1D4F1A19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0AD715AE-41DD-4615-A4D1-E69E48A5E4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785198D9-42B3-4FF2-8E89-E40D78BE02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C1F820DF-D704-4388-BD99-3FF196A33EB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CD168486-10CD-420B-A643-4D6B6EDEE3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1FBB043-8086-4DA5-94D5-C9E1562B593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1A1917C3-4A21-476B-8939-354417FE9C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AACFC46B-31FA-42D9-91E4-B4C1BADF0E3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76DC7D8A-4C0F-4BF1-BB1D-C7DA8B216BF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2D37F8C6-0F7B-4FD4-9307-85B2A51D64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5DA1CD3C-D7C5-4A99-B4E3-590CFABE5A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9D891D7D-7EC7-4586-84F6-4271DC8B5A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D4ADF950-2231-417D-9932-2A53E1E0BF1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CB4E2652-CC8E-4C41-A84E-AE7A7BC90F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CD7316EA-FF3A-46CA-8D29-831F73EA0CA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685E5383-0BB4-4F75-9564-457500094D1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EA24372B-153F-4AD7-9C7F-C3EB7A0EC2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567B3A2B-4791-4FF4-86AE-A19DA5ECFE2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65263DB0-CC2D-4B9D-8F27-9AD23F73AF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2D0D604-9FD7-416E-AAB6-8A88894C6A5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FCFDCC11-843D-448F-AF21-3048749F09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A86CCE4F-A2BE-4C10-A1FC-6E7AC592784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14108917-5F45-461E-B076-B38A6AB354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B64D0BAB-0CA4-4209-A106-19E4652A1D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CA550BA2-412C-4B4F-B805-DB1DC91B7C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62A83FFC-077D-4603-8848-CC291C6F22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01297C53-2EC2-4467-9F23-305548EC1A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EA339403-E820-4774-9403-2E50B2EB43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4BA8AED8-E6AF-4BCB-81FC-42717BD316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F8451E38-E5CD-4F86-8F55-641619B263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467F233D-17A7-4989-9302-6F8FC5967F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82" name="圖片 81">
            <a:extLst>
              <a:ext uri="{FF2B5EF4-FFF2-40B4-BE49-F238E27FC236}">
                <a16:creationId xmlns:a16="http://schemas.microsoft.com/office/drawing/2014/main" id="{DDF84D6F-D86F-4D67-AC86-368856EEB0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9382" y="338817"/>
            <a:ext cx="399618" cy="399618"/>
          </a:xfrm>
          <a:prstGeom prst="rect">
            <a:avLst/>
          </a:prstGeom>
        </p:spPr>
      </p:pic>
      <p:pic>
        <p:nvPicPr>
          <p:cNvPr id="83" name="圖片 82">
            <a:extLst>
              <a:ext uri="{FF2B5EF4-FFF2-40B4-BE49-F238E27FC236}">
                <a16:creationId xmlns:a16="http://schemas.microsoft.com/office/drawing/2014/main" id="{EFC58F49-3CD3-4715-91C8-AA65A06B6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35628"/>
            <a:ext cx="6000750" cy="922372"/>
          </a:xfrm>
          <a:prstGeom prst="rect">
            <a:avLst/>
          </a:prstGeom>
        </p:spPr>
      </p:pic>
      <p:pic>
        <p:nvPicPr>
          <p:cNvPr id="84" name="圖片 83">
            <a:extLst>
              <a:ext uri="{FF2B5EF4-FFF2-40B4-BE49-F238E27FC236}">
                <a16:creationId xmlns:a16="http://schemas.microsoft.com/office/drawing/2014/main" id="{9F17C80F-2C4B-4BDC-9123-78A22D1CF4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922" y="3498814"/>
            <a:ext cx="2847078" cy="3359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756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53A451-998A-413B-A43D-62FD0C8CE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C8DC5D1B-2CAF-4B87-8577-52E092E431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30800" y="6206400"/>
            <a:ext cx="446314" cy="365125"/>
          </a:xfrm>
        </p:spPr>
        <p:txBody>
          <a:bodyPr/>
          <a:lstStyle/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46246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E6C78D6-33C3-4C37-A615-7F392BFA7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>
                <a:latin typeface="+mj-lt"/>
                <a:ea typeface="+mj-ea"/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6618" y="6218097"/>
            <a:ext cx="446314" cy="365125"/>
          </a:xfrm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F2FC99A7-2DBB-4B45-B9DB-DE4CC37029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42988BB7-C129-44E0-AE33-D62506EE8D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74B62D9B-C61C-4298-9469-CE9D08304F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6E612373-3619-4F7B-A644-E37700BE28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D08C7A48-B430-42E0-94D2-AA06F1F148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875A287-FA43-469B-A7EF-F064F4BE18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526816E7-2EDC-43AE-8F4B-A7516E8D098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6BBC2C8-993B-4B20-BBD9-3BB015B87E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7443A405-EC17-47C0-B866-ACEC2E51A0C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BEA59260-F2DD-474C-9C5E-575FF43F9E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B58A329A-405C-4711-9AF7-E0BC3BE2875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13F78875-F2D6-4FC5-973F-8710025B84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F0A9C3F3-BCFC-474C-8A93-8948105E27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E5448342-F06D-487E-B338-4EC9DC690DF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67C9F2F9-C8F2-44BC-876B-C13E3617B4B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FAC69DCD-4865-4D16-BB59-EBEC0E5B9F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786691F3-0611-4762-BF8D-5DA61E69385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CA43ABC1-5D4D-40DA-862A-AE87266E301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9024C674-95A8-4461-B247-BAFC9E59328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4C47AB13-1DA7-4A0B-B03D-B5E7967D442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B5EFCE1B-35E6-473D-A931-904C0B2749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C9828490-7592-4AB4-90EF-837079A71B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1E177CCD-61B2-4694-AB29-D0DD302404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16B9A8E6-ABEE-40BF-86BE-443B6451DC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58BC9B01-5167-4CB1-BC8C-E3277F92209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79A17DEE-B344-4142-A14D-8A9EB4452C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5CE4419-A7BB-40E9-B69F-AB0710072F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BC7D9305-CE96-4BFB-B87F-754401BA08D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59230BA2-529F-484F-94D2-27C485C7F7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2F1CB967-3FE5-44E8-973A-18071432105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06FB2201-F6EC-423D-A11C-311C650712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0CF53E7-00B8-480D-844A-9B0053884F6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D2F2F19A-17C2-471C-9FB6-78F0FA9AD7E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9D0721CB-25EB-40F7-A8B2-200FA793CF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4D646140-7E01-48BC-B294-CD46FFB3569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EB68A2CD-6B81-469E-BAD1-48033A2CC0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608F5AB7-B246-4397-A13C-5A46166898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0DF02FDB-AC46-40CA-80CF-6C0D928B4F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187B6757-1D04-42E3-8C77-4BA6F1C4B19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5E9CC517-4631-4BF0-A353-4FCD0981C2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DE5F5DD2-0264-412D-BFD1-68F0EB3914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E53508B4-FE6B-4ABF-8C90-8DA4A41FD8C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63488EA0-13A3-4AC3-BBD8-812EF10591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393D818D-EB21-4BD2-AC56-8253FBEE29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2C953DDB-0B6F-4355-903C-67001EF8ED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815C689-4F27-4319-B049-CD5CC80280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4F5EEDD0-2A95-44C9-A2C3-9886085C3E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D550F5F-E6E9-41E9-8E9A-A0CCC5F45D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F9B7EC3C-3683-4D65-A14E-F675AE1B8F5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84BD2ECB-4AB6-4FCA-BC62-92615E29F2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092CCCD5-B421-428B-BB50-AD95F55D7E9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E14C4009-FEFA-422A-A379-AE766B5C41C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F35FB86C-2DE9-4797-8488-BBEF8D8A47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82EDCD59-C757-492B-8066-D827E7473B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08202925-D157-46A1-B5E1-11CE76A690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1DA9822A-9883-4410-A153-1DE46601DA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E3E40FBC-E440-4517-B4A4-DAF5C5BACC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D2C1DB11-3359-440D-9583-171E7374999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內容版面配置區 62">
            <a:extLst>
              <a:ext uri="{FF2B5EF4-FFF2-40B4-BE49-F238E27FC236}">
                <a16:creationId xmlns:a16="http://schemas.microsoft.com/office/drawing/2014/main" id="{116B8A90-6CE1-4335-A020-BB9EC39BDE4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1200" y="1321143"/>
            <a:ext cx="10902600" cy="460061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endParaRPr lang="zh-TW" altLang="en-US" dirty="0"/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CA0A047F-0790-4823-A7AE-DD0A026EB4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5B7E5900-6C5F-4DE6-BE8C-72AD259AAFE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6D513591-FC71-4DDD-8E26-6D6183F4BB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B031072E-9656-4E15-B7DC-1EC9FDD981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1843BF94-DC3F-473F-A598-BDE7E302D2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6FEE6541-A152-435C-A08B-E686E0E9DA2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06761774-2844-4509-B883-31E13C07F7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B987AECC-8B7F-4C75-82E5-5E190631CB7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CF1CC49B-D57C-4F56-A713-CF95D1D5C2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EC97E4A1-DD7E-4B3B-BAC8-127937840D8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A43DDADE-A22F-4C4C-852F-39840EE79E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52907A87-5288-421B-ACB2-D4BCA784A5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09281CFD-73E5-42D5-8FCB-E0331CFF5A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3EF08F1D-CC6F-477A-A46D-DCF31AED1D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66742A74-75F0-4C36-839E-3C2A96F87B7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3C64ED45-24C2-4C19-957D-45B8AB1A65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DA2A3F38-82A4-4663-9782-D55DDCCE429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EE348133-FAD7-4E45-BE90-E7B55D300C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5EAC7A61-4081-4B92-9A6E-C50D7D7FB08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56238FBA-1B7A-4903-B6AE-07A0FADB0B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27AC9997-9E0F-402C-A11B-ABD0EEEF5B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102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2B70079-FD23-4DDF-BAE4-5EFC9E82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6618" y="6218097"/>
            <a:ext cx="446314" cy="365125"/>
          </a:xfrm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08D120C-3FA8-497D-AA82-46C29782E459}"/>
              </a:ext>
            </a:extLst>
          </p:cNvPr>
          <p:cNvSpPr/>
          <p:nvPr/>
        </p:nvSpPr>
        <p:spPr>
          <a:xfrm>
            <a:off x="501600" y="1513801"/>
            <a:ext cx="3780000" cy="37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標題 1">
            <a:extLst>
              <a:ext uri="{FF2B5EF4-FFF2-40B4-BE49-F238E27FC236}">
                <a16:creationId xmlns:a16="http://schemas.microsoft.com/office/drawing/2014/main" id="{DC01950B-ADE4-4062-ABE5-C8E22E34A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00" y="1034363"/>
            <a:ext cx="6451200" cy="580237"/>
          </a:xfrm>
        </p:spPr>
        <p:txBody>
          <a:bodyPr>
            <a:noAutofit/>
          </a:bodyPr>
          <a:lstStyle>
            <a:lvl1pPr>
              <a:defRPr sz="3600">
                <a:latin typeface="+mj-lt"/>
                <a:ea typeface="+mj-ea"/>
              </a:defRPr>
            </a:lvl1pPr>
          </a:lstStyle>
          <a:p>
            <a:endParaRPr lang="zh-TW" altLang="en-US" dirty="0"/>
          </a:p>
        </p:txBody>
      </p:sp>
      <p:sp>
        <p:nvSpPr>
          <p:cNvPr id="13" name="投影片編號版面配置區 5">
            <a:extLst>
              <a:ext uri="{FF2B5EF4-FFF2-40B4-BE49-F238E27FC236}">
                <a16:creationId xmlns:a16="http://schemas.microsoft.com/office/drawing/2014/main" id="{DBF4D6A8-FCB6-446B-8047-29146150B1B7}"/>
              </a:ext>
            </a:extLst>
          </p:cNvPr>
          <p:cNvSpPr txBox="1">
            <a:spLocks/>
          </p:cNvSpPr>
          <p:nvPr/>
        </p:nvSpPr>
        <p:spPr>
          <a:xfrm>
            <a:off x="736618" y="6218098"/>
            <a:ext cx="4463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4CBB26FF-EEF9-46CF-86FA-944999A2F9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92966" y="1155702"/>
            <a:ext cx="3780000" cy="37798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dirty="0"/>
              <a:t>按一下圖示以新增圖片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F5E6BD42-5B35-435B-A7F6-D21699E96B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B8725EE2-2E5D-42AB-989E-11F22B91E7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EC79E5DD-9854-4645-9678-830A3910DB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4D7CE42E-0FCA-42ED-BB28-A0F5D806F9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4B2BAFE6-0420-4227-AEF0-9B14879C8AC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2E48933C-17BA-4D3C-906D-69BDE5A08D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36EDDE47-5046-49D9-8088-2FB60CD6A08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585A2105-95B8-458F-B419-DF213AFC0C1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7788AB92-E8A5-470A-B19A-03413CB524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7C11D668-8D4B-4FCB-9F1D-D7C389C450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6757C37A-ACE4-44EF-BA7A-9354AE6DB2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5C2F4244-9E52-409B-B1B4-DC05967D70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974B0952-DA1D-4273-BD50-99C7A1D3CB7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3CF1A769-D4CE-44BC-8B8D-C1F6F5FDE6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EE2E3641-8EF1-484E-8C4F-A106359920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E6F19F75-541A-47BE-A02A-E3B25699BC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9BDD0473-E30D-49BB-8A4F-CF015EF2AA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A189D92C-431E-411F-A509-DFE6AC5894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FF3EDBD-9864-4E9E-BD0E-EB4BB8CF09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8A679204-0A47-4658-8D12-5C09A68253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F57F3B04-F0EE-43FE-8105-08278392CE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D7335885-8270-4F87-AD80-23746CB37C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24B23546-D469-4DDC-92D3-768BDACAC1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789CA89A-3F2C-48C3-B49C-D0FC365985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0E3E9F36-CC1D-461C-9674-E0F338C714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0379AAFE-C4F9-4D46-858E-2A5050FCED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0A9BBBE8-C81C-42D1-8CD4-92029789998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8C49B12D-45C4-4C0B-8380-A721A3F75E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31323F6E-87C1-400B-86D5-03CFD2A5DC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F0934BCB-B2B4-4A65-B2B5-B0B77ADF83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B33AF91C-8FFC-4AE0-A72E-B352029DB0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29D53C42-C525-4F10-BDA4-28AEEB0813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587CB49C-7305-4FD4-91F3-006274DB85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2DF5CBE9-353E-4265-9223-83C07AA3B7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0D7611DA-6650-4A81-B5C5-18348B99C42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6C512767-FE6D-4619-9067-208AFDE4ECF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BA7F8443-2254-46A5-A475-A704551E75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AC5F5F96-C0E2-4DA1-865B-69266F8E40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DFBEEE15-D94F-4D2A-A8E4-6211F32DBB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3B68FDE0-9E39-411F-A686-91AEFDCFFB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1867E6C1-30D4-4D56-9520-5572F3EEE0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C6D617A9-30F4-4557-81B4-D313994E4AD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BD0CE66C-BF31-40FC-8657-95B54D9DB33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691517DA-CF1F-41F8-B6E3-0402DB870D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28CE4AD0-CA73-4F0D-B422-CF49A42D77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162E5325-44AF-4EA8-B5FA-C48D2475119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711494CA-0556-4449-9CB2-3454B8E5AB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F9CC74FA-10C8-478E-94A9-3CB8F66DA8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B4EDE94B-A901-43EF-8C9D-C789FDCC5C8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30167A47-AFFF-455A-924E-BF191D9016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F2B2AC10-AF53-45E8-B24A-3E2F30889E6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CFEC47FA-B77F-4C0B-B06A-F41CDA5040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453E82A9-3F96-4ECF-A2A9-9E731DD2C89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DAD5A4A1-8540-47D0-9665-B0555EA176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8D2148AC-03A7-4D8D-AA87-306CDB3E8CC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BFC35F94-43AE-4A6C-AC16-347C6B2DB97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內容版面配置區 68">
            <a:extLst>
              <a:ext uri="{FF2B5EF4-FFF2-40B4-BE49-F238E27FC236}">
                <a16:creationId xmlns:a16="http://schemas.microsoft.com/office/drawing/2014/main" id="{72A4AB04-7FE0-4ADA-9E91-20CA3C1CA16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293786" y="1790188"/>
            <a:ext cx="6447014" cy="42042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8DF85048-7FB3-4C38-947F-1F63B5C120F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59117D3A-7151-4B08-B94B-FAC5089C28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46E20C3E-F9A5-448F-9F98-99AB63F73B7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C192E751-7FAD-45CE-BD51-FE9595B1CC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C5FFEB78-42D4-4F73-83B6-225DD7EE0E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707428A0-892A-4F31-A691-EFFFB9513ED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C1881985-9BC1-46EE-8C36-6DD56CF5628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4C6C3657-37AC-4D73-AA72-E52BA96225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F2EE0AF9-F708-451A-83B7-03E5C1DB0A0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AE09975C-27BA-4D9F-8DFF-F457D2F1E6B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BBFC2871-95A5-4897-9873-BA51795687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A0876D20-4A2A-48C7-BE52-05D9116EC6F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394443E4-FFFB-47E2-9DC6-A2509D3E97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6EB0FFBD-A1D1-42C9-944F-94909537F75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2AE93CEC-0CEA-42D9-BB15-B3920265DF3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E7745962-373F-4C8C-8960-5AC0C73C66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E8DA3431-1B2C-44D7-B8ED-00F2B1F86D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DCC8AA5D-7799-4FD1-A0D2-35F82CE606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0B019637-0A16-4004-A250-6BAB0CA9AC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72AACB47-FE8D-4FEB-8D63-07E0C9D2409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5C5E7A18-9395-47D7-B574-BFE123551E0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78F257FC-6A0C-43A8-8F09-5F266A3A70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20F41FF9-114D-4C82-AB0E-8238CFF87BA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21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667E3B8-7BCF-4CBA-B28E-BB2AC936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6618" y="6218097"/>
            <a:ext cx="446314" cy="365125"/>
          </a:xfrm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文字版面配置區 5">
            <a:extLst>
              <a:ext uri="{FF2B5EF4-FFF2-40B4-BE49-F238E27FC236}">
                <a16:creationId xmlns:a16="http://schemas.microsoft.com/office/drawing/2014/main" id="{F1C4F45E-31B5-4C9A-9A4E-E32E1608A4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72200" y="763384"/>
            <a:ext cx="5568950" cy="5127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lvl="0"/>
            <a:endParaRPr lang="zh-TW" altLang="en-US" dirty="0"/>
          </a:p>
        </p:txBody>
      </p:sp>
      <p:sp>
        <p:nvSpPr>
          <p:cNvPr id="11" name="標題 10">
            <a:extLst>
              <a:ext uri="{FF2B5EF4-FFF2-40B4-BE49-F238E27FC236}">
                <a16:creationId xmlns:a16="http://schemas.microsoft.com/office/drawing/2014/main" id="{56745C3F-66AC-49F6-98C6-468D778D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763384"/>
            <a:ext cx="5568600" cy="548816"/>
          </a:xfrm>
        </p:spPr>
        <p:txBody>
          <a:bodyPr>
            <a:noAutofit/>
          </a:bodyPr>
          <a:lstStyle>
            <a:lvl1pPr>
              <a:defRPr sz="3600" b="1"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8483BA65-B547-46C9-8192-381376BA04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41416172-E5EB-4B94-A4E6-39B1519E89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CCF4F4E8-3F1D-4218-81D1-04EC64C23A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6DBE84B8-C977-4F47-99E8-0830E5663A4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13064FE9-835F-4994-9350-7436B31DF71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36D3A8F-031C-4C18-BC39-655EFB79844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0F347AE5-DC23-4535-9078-74107C5DB4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DFC5173-16D5-4D3C-84D4-0E31297E304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5C519D48-43EE-4419-A892-F1C8249395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0E4FE303-A6A1-4F7C-A77D-EAD5603A7F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9F16F980-78B3-41E2-8346-42F56070832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67ED2022-4A07-48AB-8D63-F747ABA5C9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55EFF6E5-7DED-4BC1-91D8-3C226C7FF2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90167FC4-C816-4F77-84D6-755BB526D0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965E7822-A8EF-44BA-A0D4-EDA090AA79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870021F4-A410-4BAA-BBB9-CA1731287F2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9EA7CE75-52C2-470F-B899-7A0E3ABF8B2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552D516-D1D8-43A3-AA09-3A86236257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A8EC1C4C-3DC1-4A0A-9777-DD9AE09EA83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1E0CBE01-3FB2-4541-ADA7-6D8E915184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B74D56A2-0949-4510-867A-886AF33193F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82102E5C-00DF-4DED-875E-DBDC05EDF40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B01C99CE-A9DB-47C7-86AC-4421204AC0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099F2EBC-6258-4190-98B2-61D797F96E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6F0A0828-D14A-496B-B502-5DE5BA08869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047ED23B-7B51-4572-8B95-AF5E689E15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42D2D4B0-73AC-489E-958A-C6CA81BFB2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CD9F3845-DEA5-4E4F-9CE5-108973B0FBE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B2CFBC93-791E-4A64-AB3F-FAECF190964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49051826-753C-461D-9320-28875BCB14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B4757AA2-2729-4046-B3B9-401F467CC4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D29AB8B9-97B4-4EB3-97EC-3516423DAA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7E999D96-BBDF-4438-AEE0-A3FC7E7F9A5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84AE3F2F-B7EC-4602-B278-5F12DE24B69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6357EE60-E8E1-4907-ADCF-AA52E79FCE4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1628A0D5-A745-4BFC-8ACF-78AE6061ABD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4CCE0609-EA09-49FE-8448-C529B08CEE6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B68E78B1-E7E5-45B8-AC8F-B39697AA60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4D17A8CA-5DBE-46F0-B744-AD52B121E35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9734CD8F-E1ED-4BE1-B2E6-257F45BB3D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83FBEADC-D37A-4B0C-96B9-E21BE4EE89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1AD4DB92-A755-4290-9C7D-56A1E5C408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542AA99D-F685-4C00-90A5-DC0873BC2A8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DEECA535-39E6-410B-80E5-175B75E7DD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934243C7-CEFB-416A-9C26-B0063350F0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9794F810-DA64-4A39-B894-E2462CEAC57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4D5B822B-0F78-46BA-BBBB-446A0B919C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D5C12D52-2F7D-46CB-9526-D9A71EB428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41FD080F-0B6F-4FF1-8653-673B8C822EE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C9D3D186-6577-4719-A802-9909D88A1F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6D35FB2B-6195-4771-9C4B-BEF3FCB436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85321DAE-7239-48ED-BA62-2F9C8E18CC8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018A37D3-7C10-4836-9D44-55DDC2BB80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4E01A773-10DE-44B4-B2F0-9D09EBC0D2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BB57803D-B3A8-4F72-9585-9DA63138F9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1BF5C9B1-E1D5-4343-ABC6-A54E8A93C3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內容版面配置區 64">
            <a:extLst>
              <a:ext uri="{FF2B5EF4-FFF2-40B4-BE49-F238E27FC236}">
                <a16:creationId xmlns:a16="http://schemas.microsoft.com/office/drawing/2014/main" id="{3553AD3D-A941-404D-AB38-895ADF848D2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47841" y="1518876"/>
            <a:ext cx="5568950" cy="436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6" name="內容版面配置區 64">
            <a:extLst>
              <a:ext uri="{FF2B5EF4-FFF2-40B4-BE49-F238E27FC236}">
                <a16:creationId xmlns:a16="http://schemas.microsoft.com/office/drawing/2014/main" id="{489BEB30-78DC-4CAE-9F55-2675050E0D0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72200" y="1518876"/>
            <a:ext cx="5568950" cy="436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84053728-1325-4A8E-BA6F-2D5ED119638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CE35B282-3977-42FB-8679-4D239F1FCCB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0F0B213A-D8FC-432F-A90F-E5916E4C936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C7A17678-C619-4D7B-A5D7-9FC1CD31249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D51AD6E1-3144-4619-BF32-4B44ADC279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FDC3CB75-303D-4E66-85E2-622F31AE819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1951D85-C0D1-46A4-BD6A-A6C61E6C40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15735760-B453-4654-A006-777B4969A36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8C420A1B-7F2C-4173-B07C-B063196486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8763E558-52D0-4A3A-ACA4-8FEBD80A52F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136A1851-233D-4797-9272-21209930CCA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3F32C1BD-D320-4FAA-B34F-07F399D879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BB167487-5511-480D-94C0-95E520A335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0E39BDC9-77B1-4EAA-9AE5-812137F5E8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2691AC87-2CBF-4675-9E26-4F96D92F05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2B1AC54E-AB60-4060-8A71-F0EE5769D2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6B9714C8-1640-4BB0-94C9-1AA185D218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072BFAA1-0487-48FE-83A9-827A30827A9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8594AD8C-BC45-4A24-A3D1-E0F1AA19EE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DBB47A22-145D-4545-903D-28616E71FE9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55B49C65-C658-42E0-A262-705945EA8B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BA55055B-0255-4A3A-8AF0-023378D0A6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E680EEAA-E935-43D4-9073-07AFF60084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773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5E0DCDB-F2BF-4371-98A2-02B139925EC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1201" y="3428999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A8B79F87-E693-4BEA-BA99-920F6C3E7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6618" y="6218097"/>
            <a:ext cx="446314" cy="365125"/>
          </a:xfrm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文字版面配置區 2">
            <a:extLst>
              <a:ext uri="{FF2B5EF4-FFF2-40B4-BE49-F238E27FC236}">
                <a16:creationId xmlns:a16="http://schemas.microsoft.com/office/drawing/2014/main" id="{0A6AFBEE-9341-4F56-966C-765ADD18375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332000" y="3444895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2" name="文字版面配置區 2">
            <a:extLst>
              <a:ext uri="{FF2B5EF4-FFF2-40B4-BE49-F238E27FC236}">
                <a16:creationId xmlns:a16="http://schemas.microsoft.com/office/drawing/2014/main" id="{DF4AB094-7F13-4C90-AEC3-CCC47308D373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8206505" y="3442089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10A1B9D-6031-4855-B9BE-D3E477F86548}"/>
              </a:ext>
            </a:extLst>
          </p:cNvPr>
          <p:cNvSpPr/>
          <p:nvPr/>
        </p:nvSpPr>
        <p:spPr>
          <a:xfrm>
            <a:off x="9017364" y="1772022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BCF02013-585F-4E56-9F70-FC8CDDFD9A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155486" y="1624189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087AC0F-66FD-4072-9788-7A91D190E6B0}"/>
              </a:ext>
            </a:extLst>
          </p:cNvPr>
          <p:cNvSpPr/>
          <p:nvPr/>
        </p:nvSpPr>
        <p:spPr>
          <a:xfrm>
            <a:off x="5179470" y="1787586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圖片版面配置區 2">
            <a:extLst>
              <a:ext uri="{FF2B5EF4-FFF2-40B4-BE49-F238E27FC236}">
                <a16:creationId xmlns:a16="http://schemas.microsoft.com/office/drawing/2014/main" id="{14170C33-08A5-4807-8A68-E737BD0EF5FE}"/>
              </a:ext>
            </a:extLst>
          </p:cNvPr>
          <p:cNvSpPr>
            <a:spLocks noGrp="1"/>
          </p:cNvSpPr>
          <p:nvPr>
            <p:ph type="pic" idx="17"/>
          </p:nvPr>
        </p:nvSpPr>
        <p:spPr>
          <a:xfrm>
            <a:off x="5317592" y="1639753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TW" altLang="en-US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2103125-601D-408A-8F24-15381C14D17E}"/>
              </a:ext>
            </a:extLst>
          </p:cNvPr>
          <p:cNvSpPr/>
          <p:nvPr/>
        </p:nvSpPr>
        <p:spPr>
          <a:xfrm>
            <a:off x="1280329" y="1787586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圖片版面配置區 2">
            <a:extLst>
              <a:ext uri="{FF2B5EF4-FFF2-40B4-BE49-F238E27FC236}">
                <a16:creationId xmlns:a16="http://schemas.microsoft.com/office/drawing/2014/main" id="{B2F241BE-B3DC-4AE9-9D97-534B292DC6CE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1418451" y="1639753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3F472823-CD22-48CF-BCD3-E7B5774CCF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2EC98306-D2D9-4AEA-A16E-621379EFD1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76A17136-6396-410A-BB78-7D7A56B5CC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16CFC474-732B-4831-97A4-09626A5C68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D31D919-9732-4277-A07D-EEEAAB0098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20D9E772-357E-4957-AB99-1F3E8BF8B1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標題版面配置區 1">
            <a:extLst>
              <a:ext uri="{FF2B5EF4-FFF2-40B4-BE49-F238E27FC236}">
                <a16:creationId xmlns:a16="http://schemas.microsoft.com/office/drawing/2014/main" id="{0007CA8C-13DE-4619-A21D-512FBB16D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FE93840B-859D-4ACA-93CB-4AF0F9280C5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C0F2871-EC26-43D2-9EFD-D45775619F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988AD508-5A9B-4A4C-AD71-D2BC6ADD9C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468C0A7E-DF51-4360-9947-51398AF71F7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1AE50E26-3B48-4851-BA1F-D002F9A2C9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B548D24A-F018-44C3-AC12-8D26BB05C6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3C77EE6F-4CDB-4843-9E52-EA23F7C8F95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46C8B272-B715-4A1B-B9A2-E604158E6EB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D872C3F-D4C5-4911-8249-CFD0024C009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CE5C714A-C0F9-4D63-A829-27A71C48BC9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532A85D6-F33C-4068-9FB0-2391B87C0F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3D280A0D-26F4-4EBA-B348-93CCF0365C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6E91902A-AC4F-4EBD-88C1-ED43A18AD27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3F330ACF-A072-4F6C-BAA2-D6E283A224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1A43C944-9044-4EFB-846A-E43BF1501D2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B2F99B4B-713E-46ED-A118-00825E931D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43386044-CBFE-43F1-B221-A100C3C59E3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B6872BD2-80E4-4949-8EA4-DCA120C3B5C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6D781A8F-9AF6-4015-BD78-09870D265A8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F86AD6C4-C91E-4399-85EA-C6218F47CA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2A14346-04D0-48C2-A31D-9CE736655E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851790C4-B20A-48C3-8A1B-597283F9EB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7B92C4A9-C6D2-4B68-BD6C-E65B1297DB5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51965B2-A0F8-454A-BE33-924C720B51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DE681398-45E1-474C-BD5A-88011C2963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D4BF8D96-A317-479B-BF07-8B7A066C56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24220B06-6FCB-4738-815A-FE39ED1E43E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F207F748-449B-4A40-ADD0-9CC9C2BAFE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EE7A8DCB-B685-40DE-B4C7-C7196E05F7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DA754E31-E301-40DF-9B30-D727D964F1D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BB234A9-45D1-4103-9887-C14C9EBE12B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9805965C-3F40-4AC4-9B8C-46D8BE786F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16CE1CCA-3E22-41AB-886F-5BFA87BB493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621E48ED-3BFF-4ECF-BA7A-ADA6F66DDC0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94561987-ABF2-42E4-920F-D943026C0C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D068E258-9D9B-4AA9-BD02-833BF25427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B9BD4274-FDD8-499F-B96C-BA45C1E0C0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F396ACC9-24D3-498C-A36D-589BC80C11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AA16821E-1723-46B4-B12B-E3B2DF1E18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44D4360F-0EF9-41DB-9A18-55782DBB00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25F1015C-D71D-44B8-A6F4-F96792B839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854188F2-C68A-482A-8788-2E47D0E1BA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2FCD885E-9498-4CCF-BDA4-EBF943E5E2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877D053B-87FC-4177-A89F-2EBDA847BF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FDBDA279-99EB-45F4-983D-BFD63CA457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505DEA0B-87A5-4925-9DA6-2BCD81E337D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68A3CC14-DE03-45DC-B7F2-1CE40262A8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3FBEBCDE-C6A3-4817-9E51-57104D11F6D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0DF9B3D-4C10-4D47-B083-B194F8832E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5120EFF7-C97A-4AEC-BE5A-DF6FF39E143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內容版面配置區 76">
            <a:extLst>
              <a:ext uri="{FF2B5EF4-FFF2-40B4-BE49-F238E27FC236}">
                <a16:creationId xmlns:a16="http://schemas.microsoft.com/office/drawing/2014/main" id="{DA5F4924-247D-4F01-8124-B75FD4CBB465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51776" y="4053022"/>
            <a:ext cx="3534155" cy="2155863"/>
          </a:xfrm>
          <a:prstGeom prst="rect">
            <a:avLst/>
          </a:prstGeom>
        </p:spPr>
        <p:txBody>
          <a:bodyPr/>
          <a:lstStyle>
            <a:lvl1pPr marL="269875" indent="-269875">
              <a:defRPr sz="1800"/>
            </a:lvl1pPr>
            <a:lvl2pPr marL="522288" indent="-220663">
              <a:defRPr sz="1600"/>
            </a:lvl2pPr>
            <a:lvl3pPr marL="744538" indent="-185738"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6E5D9EA9-6BAD-46B5-AACD-8D4783AEC4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8FAC6A14-39BC-4AFE-AE25-4393CEBB3E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31F71817-436C-40E4-92CD-E8CEC932A78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E8E2CDD5-6ABD-49BD-ADFD-8E5A82886FC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824562E8-B8AC-499C-ACC4-63AC10CDFDB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FBCED470-66A0-4522-8AEA-3B6156F520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03308B7D-CA46-45DE-8AB9-A1036359F9F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DC925BDB-8B52-46E4-89E4-92C6328464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758BB0A5-303B-43E7-8101-B9D88F6174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41D6B32D-44B4-4B8D-8F51-82322C5C7F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FB7AD2EC-5821-4F58-882F-522C1010F99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DD764CBF-37BE-49C8-9381-C5ADFC4EBF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345D9567-3E11-4859-925B-CE968489D6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EDC3F717-E687-4E97-B2B3-D6DB0B0F23D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63AFD8A9-26C7-4A19-ADE4-FF07BF68D8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F7D8D47C-CBD5-4D78-8C3B-019B33B803A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DA355DF0-AF8A-4E4A-B655-2C63543047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F152064D-57B5-4323-894A-5F7421DCF7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6C804FD0-B760-4B95-8FBE-2E119EAD548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3E873FBF-12BB-41B4-BD5F-5A6C993C85D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1A154350-F3CF-4C2F-B755-41B027DE0DD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97A8BC40-1275-47DD-9426-4A0F82961D4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9BF9C7ED-C2A9-45AF-B5B2-5AE4B5E37E6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1" name="內容版面配置區 76">
            <a:extLst>
              <a:ext uri="{FF2B5EF4-FFF2-40B4-BE49-F238E27FC236}">
                <a16:creationId xmlns:a16="http://schemas.microsoft.com/office/drawing/2014/main" id="{CCDECEAD-D54F-4464-B3DF-B0CF44A7F240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4328922" y="4062234"/>
            <a:ext cx="3534155" cy="2155863"/>
          </a:xfrm>
          <a:prstGeom prst="rect">
            <a:avLst/>
          </a:prstGeom>
        </p:spPr>
        <p:txBody>
          <a:bodyPr/>
          <a:lstStyle>
            <a:lvl1pPr marL="269875" indent="-269875">
              <a:defRPr sz="1800"/>
            </a:lvl1pPr>
            <a:lvl2pPr marL="522288" indent="-220663">
              <a:defRPr sz="1600"/>
            </a:lvl2pPr>
            <a:lvl3pPr marL="744538" indent="-185738"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02" name="內容版面配置區 76">
            <a:extLst>
              <a:ext uri="{FF2B5EF4-FFF2-40B4-BE49-F238E27FC236}">
                <a16:creationId xmlns:a16="http://schemas.microsoft.com/office/drawing/2014/main" id="{6C883622-0B17-40F3-BA1A-44C701BCD5C7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8203427" y="4062233"/>
            <a:ext cx="3534155" cy="2155863"/>
          </a:xfrm>
          <a:prstGeom prst="rect">
            <a:avLst/>
          </a:prstGeom>
        </p:spPr>
        <p:txBody>
          <a:bodyPr/>
          <a:lstStyle>
            <a:lvl1pPr marL="269875" indent="-269875">
              <a:defRPr sz="1800"/>
            </a:lvl1pPr>
            <a:lvl2pPr marL="522288" indent="-220663">
              <a:defRPr sz="1600"/>
            </a:lvl2pPr>
            <a:lvl3pPr marL="744538" indent="-185738"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</p:spTree>
    <p:extLst>
      <p:ext uri="{BB962C8B-B14F-4D97-AF65-F5344CB8AC3E}">
        <p14:creationId xmlns:p14="http://schemas.microsoft.com/office/powerpoint/2010/main" val="130252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9FB7835-05A2-4D73-AF52-28908C3B1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01BDC4C4-D5BA-4E33-BD3B-D0BBADEF9E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41322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A120404E-DE71-4DB6-9222-9142EC41E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38120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FF8B4DB-206D-4C08-A676-16E8B57B3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2C0B866-BBE8-430D-A8C2-46B321D57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pic>
        <p:nvPicPr>
          <p:cNvPr id="10" name="圖片 9" hidden="1">
            <a:extLst>
              <a:ext uri="{FF2B5EF4-FFF2-40B4-BE49-F238E27FC236}">
                <a16:creationId xmlns:a16="http://schemas.microsoft.com/office/drawing/2014/main" id="{60067081-5DB4-4115-BCC9-ACFD258BFD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1420" y="342881"/>
            <a:ext cx="388800" cy="388375"/>
          </a:xfrm>
          <a:prstGeom prst="rect">
            <a:avLst/>
          </a:prstGeom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008F74D4-0EF7-46EE-A221-2468E7B91B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AA3426F7-11A6-4056-9536-E9DF67E4CFF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A72447CF-FEDA-4C31-BB31-EEE0F8E697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1811C2C-BE83-4A1B-843A-BE9F01E93A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A48CBEE4-E2F7-4261-BE35-421CD76187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6F9C40A6-17AD-4FE8-9A37-5AA64E8B95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8553FA50-161B-4D35-9953-06E1CAA5A00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1070802D-8D53-4A95-9C84-32AEE15C14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C610E254-6C22-4D2F-BAE5-83BEDF6526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14D54B1E-4C12-4FD6-A8CF-83CE5C2F8C4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7BE80D32-97DF-4809-BBCF-262954134D3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6D94EC13-2B82-4DFA-8B00-9BC90959FA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81AEEE0E-2FB9-477B-9F27-24B034C06DE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34E71B0D-D1AF-4603-8950-FB941183A5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E97144DC-6F9E-439E-8464-C03DC73628E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DCC18D24-A4F5-4E39-A91D-8178A24D31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8050A31E-1159-4D22-9A9B-7DDF12A6AC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31A756D7-A2DC-404F-8359-9AFC6BB0202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7D1F7C0D-5B8C-41B4-B931-D9F433BD3E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42361408-797B-4ECF-BC27-3F20F8CD92D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11016146-6897-4EC0-81B3-3B0DD6F818E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EBBA9A01-2B3A-415C-9681-E596478126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13D3D717-1449-463A-9CE8-CE16AD4C91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BDE8059E-CF7B-4A8A-8C99-168811EACBF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81D1CBE4-30C4-4626-9F6E-DA181DF660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BFE9A9C6-7DA8-43E1-A26C-3AA8B9BE9C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F0483E86-8162-4F57-9913-1910B33AA2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7A9C48F8-1289-473E-B296-A4D2E68F26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5D6565BF-B847-4AE0-A71E-C7828A52B0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E30D864E-E6DC-4BB4-9463-A137842A5A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21DC92EC-06B1-45CE-A147-A68B6CC8F6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4E6E5CB6-827C-4266-84CF-761BFDC5E5A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54930DE6-6383-4132-A4A6-ACAC5C92EB9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12085B44-ACBD-4485-84D2-4397784D77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211D2BF6-0138-4D51-A1A4-87F73D74E9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0D2C7FE-81D0-428C-B642-EF85162B22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23ED99D5-8EAF-46D8-A541-3D296324E1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D422CD76-6D18-4DB4-85AE-9D62DDBA69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9829728-4B0F-4396-AB76-9AD5B68E13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6CBB25EA-B749-475F-93D3-D50B78F8D6B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74802531-4C2D-49B0-BB50-C0AEC261543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2B9DA6FE-FB20-4BEB-879A-8C7ADF46459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DC494FF7-3F99-4911-B128-63735B0424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7318B46A-34A5-4889-8468-472FE2BFF3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DC6BA593-605B-4DFD-B438-9C9811A67C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16C763DE-377D-4D9A-B5E6-42FB5F626E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4407D33E-7372-404B-9B61-770804DE8F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8C3C262-3F29-42EA-9347-3E8D85FF990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B789E835-3800-46A1-8CC6-8708B16AC8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9471C6DF-9FD7-4553-BC0F-D63D4BA3543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BF29044-72E0-4F5A-B2F3-E948EC7D9B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5D175938-8575-409E-B095-F5607C9C040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89651EF-E487-44B7-A270-3C47DE75F7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0E3558DB-3F44-4793-9717-7732280247F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4D16ACC6-4561-4117-931C-F998C626F0F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A3474652-29A5-4DBF-899D-3B9FE6C8B78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7EB3807D-0D52-406D-B365-9CF40E6D06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31A2292F-7900-4689-85C2-C19FEB649A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9EC10269-36ED-4ACF-A896-37068FFAFB0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1AB968BC-22F7-407A-BDB6-1A5A64DC679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7B5733AD-90EE-4174-9635-3C61D9F5BC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585D313F-CF9C-44F7-BF80-12D102555B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B8503D7E-AE47-4307-8670-C8B411589A6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634FCCCA-DA3C-46A7-A31B-0A9AFEFB75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F45D69E-81BA-4169-8F5B-A4CFC384832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86444044-8755-4CA8-8AEE-97EE6E27DE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34DDE0B1-9E40-47F8-8EE8-146AD7E8FA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29479711-1C3C-4A33-823B-00C48D58743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B88F393-0933-4296-B8A5-2AAD58A399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CB4699AF-0AB0-4AB9-8112-C70CF70D2C7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E35FE18D-9CE2-48A7-B4B3-028184C48DD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2C3AC592-A185-4F14-B953-1B894F5F18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145237E7-9E7F-4DED-ACB0-A10B3A67A4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76B1A783-15C9-4169-AD15-FB1436B6A37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FA9B07CF-8768-4C86-A1FC-89FC2FEF43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FA9DFD14-ED5C-4251-BCA0-60DDF72EDD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91E6D3C8-F99A-4E54-AB09-68B4DB67DF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A809B6C2-B3CF-4212-A4D4-CBC1318D8A5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09808FD9-B635-45C0-B50A-CAE94F39F2E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9630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1">
              <a:lumMod val="90000"/>
            </a:schemeClr>
          </a:solidFill>
          <a:latin typeface="+mj-lt"/>
          <a:ea typeface="+mj-ea"/>
          <a:cs typeface="Prompt Bold" panose="00000800000000000000" pitchFamily="2" charset="-34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4"/>
        </a:buClr>
        <a:buFont typeface="Prompt" panose="00000500000000000000" pitchFamily="2" charset="-34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Char char="■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Char char="u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圖片 81">
            <a:extLst>
              <a:ext uri="{FF2B5EF4-FFF2-40B4-BE49-F238E27FC236}">
                <a16:creationId xmlns:a16="http://schemas.microsoft.com/office/drawing/2014/main" id="{B7675EC3-A427-423A-8880-F0149FDF5EB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" y="6048421"/>
            <a:ext cx="3409079" cy="809577"/>
          </a:xfrm>
          <a:prstGeom prst="rect">
            <a:avLst/>
          </a:prstGeom>
        </p:spPr>
      </p:pic>
      <p:sp>
        <p:nvSpPr>
          <p:cNvPr id="86" name="菱形 85">
            <a:extLst>
              <a:ext uri="{FF2B5EF4-FFF2-40B4-BE49-F238E27FC236}">
                <a16:creationId xmlns:a16="http://schemas.microsoft.com/office/drawing/2014/main" id="{0798DCA4-0900-43D3-B568-01D037BC4618}"/>
              </a:ext>
            </a:extLst>
          </p:cNvPr>
          <p:cNvSpPr/>
          <p:nvPr userDrawn="1"/>
        </p:nvSpPr>
        <p:spPr>
          <a:xfrm>
            <a:off x="775315" y="6218097"/>
            <a:ext cx="360000" cy="360000"/>
          </a:xfrm>
          <a:prstGeom prst="diamond">
            <a:avLst/>
          </a:prstGeom>
          <a:solidFill>
            <a:srgbClr val="EBECE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A120404E-DE71-4DB6-9222-9142EC41E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4A73699-2AE4-4087-A03F-921FBA8D07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20000" y="6192000"/>
            <a:ext cx="4463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60067081-5DB4-4115-BCC9-ACFD258BFD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1420" y="342881"/>
            <a:ext cx="388800" cy="388375"/>
          </a:xfrm>
          <a:prstGeom prst="rect">
            <a:avLst/>
          </a:prstGeom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23441AC2-D8F3-46F0-B307-54461E0AB91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2ADC4FAF-F3F2-46AC-8785-763758F8B4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52CE811B-775C-430A-B902-4F0F615431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390E0280-B78E-4D0F-AE7A-BBE3DD4F09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1DF13F3B-776D-4ED2-A7F6-85C1593E51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02139889-DFFF-4336-8B03-6934114B80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87834A7B-3127-4604-9EEF-4D9C8738B7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9C5807C9-AC3C-4393-B401-76C11427FF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0795A58-5749-4CE5-B240-2445FF5C1A7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1FAE5C38-5836-4CEE-BD88-639976D5A27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E30705EC-CB0E-4359-B5AF-8170087649F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E84EDC92-0275-47E3-836C-FCF60034DF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378EDB76-53AC-4729-A3F6-1F825437A55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8B3F4AFE-5B95-4877-BCB9-BA4FF8FB2CD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92788CA3-0C95-44E8-8CD4-5A37774F5F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4AC587B2-39D2-4F3F-8898-9A8C5511AE2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6CA4D60-32A4-479A-A8BB-2753D35502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0D6DA98E-1404-4C85-8B2C-7FA24D19AD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F0E4C366-2E88-4F38-A3A6-F7A482F7911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5D2B917C-0AA1-48DC-BE6C-437C12F9F4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C7D5B059-3C9C-42C2-B02F-3742887B68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B45D5E91-641E-4DB8-8F64-58300DF5A2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D678DACE-82D8-4441-9351-F9F177BF0E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5A105A77-3033-4813-B7E9-9B844E537AB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FA7E3134-6020-4D73-977B-520C79105E5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2303351C-7AA6-4548-AC89-399E19695BE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9CB2F60F-2B8E-46D3-AEE8-F514FEEB6B7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46C8956-3293-40B4-8C55-6AF8E243B3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3A0D79E6-F916-4FF7-8127-1D64E97E05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939EC5E-09A9-45FA-AAA2-70DC30D2F36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B642D350-1AE0-49C0-B82D-F28296E44C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0781D2D7-EFA1-42CA-ADEE-6FFA085635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F7DDF805-2872-4B82-8CA0-7E3914F38E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1EE71C22-ED20-4AA8-944D-7CFAD1DAE81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11D2983E-9496-4DDA-B2CE-E34282078ED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5D4C869A-E9F2-44FD-A12A-052D76BC8E9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5B24EB80-368A-4D0D-B969-B27DD977F6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F861653B-F30A-4F1C-A696-05ADCFA50F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0C6EFE78-A00C-4F37-BC98-7F55F78EF6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65022DD8-BB61-42B3-9567-CBB8EDFFC2D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FE42B1E4-40AF-4429-A0C9-F6DBE54AA3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550191B6-FE08-4BD6-94F2-4C8A3FA6888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1C879C35-A057-435C-A9B4-83C38819A51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C59A585C-6147-4FC0-9209-4E7826B718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D661FFDD-ABF9-42E4-91B0-A45CE7E9D7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E3DC5CFC-FA45-4E14-83C7-BE0A774EF56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A24F0E07-657A-4F08-B2AA-B196AEDC6B1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5B383623-A1CF-405D-AA38-6D1793A41C7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E7CAC418-8C18-4901-80BB-625395B0DA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356B6BF8-0183-4663-91AE-1A4085FA55D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B134BF6A-E54A-4FB9-B32B-D109FEBCC0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CDEC37D9-ECCD-43B1-96B5-32E79ECF87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3706493F-E2F3-4006-84D9-4BA671BB42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B674BBC8-CCA8-4A51-A43B-526B15E1162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5D6D514E-1183-42F6-B346-9B2B192422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DF3E0E40-4BD2-42DC-B7F1-71F138A0B08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內容版面配置區 62">
            <a:extLst>
              <a:ext uri="{FF2B5EF4-FFF2-40B4-BE49-F238E27FC236}">
                <a16:creationId xmlns:a16="http://schemas.microsoft.com/office/drawing/2014/main" id="{CC439A43-47AE-4DFD-B2B9-0165F350F40C}"/>
              </a:ext>
            </a:extLst>
          </p:cNvPr>
          <p:cNvSpPr txBox="1">
            <a:spLocks/>
          </p:cNvSpPr>
          <p:nvPr userDrawn="1"/>
        </p:nvSpPr>
        <p:spPr>
          <a:xfrm>
            <a:off x="450850" y="1301750"/>
            <a:ext cx="10902600" cy="4702175"/>
          </a:xfrm>
          <a:prstGeom prst="rect">
            <a:avLst/>
          </a:prstGeom>
        </p:spPr>
        <p:txBody>
          <a:bodyPr/>
          <a:lstStyle>
            <a:lvl1pPr marL="381000" indent="-3810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Char char="n"/>
              <a:defRPr sz="28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1pPr>
            <a:lvl2pPr marL="746125" indent="-288925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4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2pPr>
            <a:lvl3pPr marL="1163638" indent="-2492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058247"/>
              </a:buClr>
              <a:buFont typeface="Prompt" panose="00000500000000000000" pitchFamily="2" charset="-34"/>
              <a:buChar char="o"/>
              <a:defRPr sz="20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Prompt ExtraLight" panose="00000300000000000000" pitchFamily="2" charset="-34"/>
              <a:buNone/>
              <a:defRPr sz="18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dirty="0"/>
          </a:p>
          <a:p>
            <a:pPr lvl="1"/>
            <a:endParaRPr lang="zh-TW" altLang="en-US" dirty="0"/>
          </a:p>
          <a:p>
            <a:pPr lvl="2"/>
            <a:endParaRPr lang="zh-TW" altLang="en-US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7A6CA88B-7328-4C8A-BEC8-5908E3039A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BB52C62C-8398-4BC9-968F-09138882F5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D0608EA9-B7FC-4FF2-8E69-6BC5D39545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7382FF30-5FB2-40B7-8C2A-C1489B6D52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08007069-62D4-4CB6-A7E6-D1DD55C054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974A0FF5-32D9-4502-BBAF-586DD0B95E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D743D6E9-8B71-4C4E-BB9B-B60003A48B4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BC29B8D0-1B85-4AD0-84E0-B75413455F1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95928BFD-34A3-418D-9516-FF8B3A87DD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9C5F4E6E-E595-4E7C-90BC-81DA887F03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290C3EFB-A656-4810-BF8A-87AEA3A90AA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E9B50DE3-8C68-4AE2-883D-0DEBD1D234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DE9CD630-8B46-48BD-AE14-F230FF675E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13103DB6-24BB-43EE-8418-66ED81CF44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15AEC29A-4F10-4D23-B9BB-5B85922A29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8843B69-37DE-42CF-9D70-B015FCC7ECE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C3006FF7-28BE-46CF-A383-830FDA1568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DC05CF25-1B03-479A-A2B5-7A99DA995F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8362D78F-360B-4ED8-B9EC-19874CF056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4E64E3A3-BE99-43ED-9C8A-BA0D7C1F86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DA303C09-48D6-4AF5-896E-8B385F4F1F2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2F5E79F-D7E0-48EB-BAB9-73A1B5E55C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BFC93C59-72D1-453B-9059-FFCB5B9B7A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367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66" r:id="rId2"/>
    <p:sldLayoutId id="2147483667" r:id="rId3"/>
    <p:sldLayoutId id="2147483668" r:id="rId4"/>
    <p:sldLayoutId id="2147483669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1000" indent="-381000" algn="l" defTabSz="9144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800" b="0" kern="1200">
          <a:solidFill>
            <a:srgbClr val="3F4043"/>
          </a:solidFill>
          <a:latin typeface="+mn-lt"/>
          <a:ea typeface="+mn-ea"/>
          <a:cs typeface="+mn-cs"/>
        </a:defRPr>
      </a:lvl1pPr>
      <a:lvl2pPr marL="746125" indent="-288925" algn="l" defTabSz="914400" rtl="0" eaLnBrk="1" latinLnBrk="0" hangingPunct="1">
        <a:lnSpc>
          <a:spcPct val="12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2400" b="0" kern="1200">
          <a:solidFill>
            <a:srgbClr val="3F4043"/>
          </a:solidFill>
          <a:latin typeface="+mn-lt"/>
          <a:ea typeface="+mn-ea"/>
          <a:cs typeface="+mn-cs"/>
        </a:defRPr>
      </a:lvl2pPr>
      <a:lvl3pPr marL="1163638" indent="-249238" algn="l" defTabSz="914400" rtl="0" eaLnBrk="1" latinLnBrk="0" hangingPunct="1">
        <a:lnSpc>
          <a:spcPct val="120000"/>
        </a:lnSpc>
        <a:spcBef>
          <a:spcPts val="500"/>
        </a:spcBef>
        <a:buClr>
          <a:srgbClr val="058247"/>
        </a:buClr>
        <a:buFont typeface="Prompt" panose="00000500000000000000" pitchFamily="2" charset="-34"/>
        <a:buChar char="o"/>
        <a:defRPr sz="2000" b="0" kern="1200">
          <a:solidFill>
            <a:srgbClr val="3F4043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None/>
        <a:defRPr sz="1800" b="1" kern="1200">
          <a:solidFill>
            <a:srgbClr val="0A120E"/>
          </a:solidFill>
          <a:latin typeface="+mj-lt"/>
          <a:ea typeface="+mj-ea"/>
          <a:cs typeface="+mn-cs"/>
        </a:defRPr>
      </a:lvl4pPr>
      <a:lvl5pPr marL="1828800" indent="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None/>
        <a:defRPr sz="1600" b="1" kern="1200">
          <a:solidFill>
            <a:srgbClr val="0A120E"/>
          </a:solidFill>
          <a:latin typeface="+mj-lt"/>
          <a:ea typeface="+mj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圖片 81">
            <a:extLst>
              <a:ext uri="{FF2B5EF4-FFF2-40B4-BE49-F238E27FC236}">
                <a16:creationId xmlns:a16="http://schemas.microsoft.com/office/drawing/2014/main" id="{B0492BC8-7229-49EB-A7EE-940E3DC54B4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" y="6048421"/>
            <a:ext cx="3409079" cy="809576"/>
          </a:xfrm>
          <a:prstGeom prst="rect">
            <a:avLst/>
          </a:prstGeom>
        </p:spPr>
      </p:pic>
      <p:sp>
        <p:nvSpPr>
          <p:cNvPr id="86" name="菱形 85">
            <a:extLst>
              <a:ext uri="{FF2B5EF4-FFF2-40B4-BE49-F238E27FC236}">
                <a16:creationId xmlns:a16="http://schemas.microsoft.com/office/drawing/2014/main" id="{D1CE22C3-F93D-4577-A342-A8DC3F27E48A}"/>
              </a:ext>
            </a:extLst>
          </p:cNvPr>
          <p:cNvSpPr/>
          <p:nvPr userDrawn="1"/>
        </p:nvSpPr>
        <p:spPr>
          <a:xfrm>
            <a:off x="775315" y="6218097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4A73699-2AE4-4087-A03F-921FBA8D07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0800" y="6206400"/>
            <a:ext cx="4463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60067081-5DB4-4115-BCC9-ACFD258BFD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1420" y="342881"/>
            <a:ext cx="388800" cy="388375"/>
          </a:xfrm>
          <a:prstGeom prst="rect">
            <a:avLst/>
          </a:prstGeom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7BBDED10-C07E-4D1A-A9F8-FF7F4730E3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FD1B43EF-2BAE-4BB7-BFE8-A684CDF8A6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92F6B5BD-6465-42C1-9861-CE3D4CAF91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D6BF254-3156-48F9-B789-E9BD3268528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64C1183-1A5F-47B9-9A85-A884C195ED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D09FC7FA-CEB8-45A9-915E-9EDC18B7FE9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2613BEDA-3B99-46A4-9AA7-58CFB4531D1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37EC5BD-95D3-43F1-998A-E2547AC77B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458B8A7-62B4-47CA-AE02-CA3EC47FFC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BF079554-278C-4A07-A760-8D169831A9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8394D5BB-9004-414C-8430-31E96FC621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A5691A9C-FC44-4F1B-A844-5C0DFED6A47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9667E35-72E9-4A9C-BDB4-F7735BF6A3F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20E53AD8-9BFD-4115-912F-422475DCB6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A471C8C6-B33A-41D5-BFFF-F4C794B043D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A0F4B2E9-EC69-4EB7-8212-C73A6EF075D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B2AB58ED-26F7-4235-B8C0-DFC39F1262B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標題版面配置區 1">
            <a:extLst>
              <a:ext uri="{FF2B5EF4-FFF2-40B4-BE49-F238E27FC236}">
                <a16:creationId xmlns:a16="http://schemas.microsoft.com/office/drawing/2014/main" id="{447F5CC4-BB23-4648-896B-D56169458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9C6DBA17-0233-4A0F-B704-B84683B2D2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88C2823F-28CC-4DAD-B149-6B5D199F96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B0B606AC-E90B-4DCA-8A95-F82C1EC07B4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DE52B189-3549-44CC-8BF8-5F108C9DAF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181641CE-A7E4-4650-9EFB-FDD202F1269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AC43E060-57CC-4B2D-B3AA-F638306E4B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694FD49-00B5-4CE9-89BF-26301D439C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9DA2D2D1-9217-4680-8B7B-412540EB91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F028434F-47A8-4008-B99F-19CFF7A89F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058B5264-2BBC-4E03-A611-37952795FA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BDF1592-3BC9-48BF-9D56-AB7E781B15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44FF62F-E603-4B73-8D0C-6EAD00E3FFE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40068E6-5E4F-4369-9107-294E9F7319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85822D58-ED3C-4591-BD9A-D5DFF8C204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1FD1242D-4236-48ED-9CF3-9EDAE36ACA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E1713D3E-A5E0-46BC-A9C2-59A45FFF85C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82C6A4C0-E6C4-49EE-B2CE-73B19952826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8498C805-A143-4832-93D1-2130F2EEA3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844DDB82-BD80-42B9-8182-30955AA9A2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0B5BF31F-951A-45DA-8CF7-DF51BA7DF08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7BF180E8-F25A-4BA5-9ABE-8B232582EF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C5B285B8-A393-456D-B9F4-C345F68A09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2F85674B-E2A2-4BE9-A0CA-8BEEACDD04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54D3A53A-AC9F-4FAB-910A-A0842FBFA47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FE1D275C-5348-4031-9502-92E30D031C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BD8C64E0-FAD1-471A-8D8E-FEF95204AD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C6A17E14-A0F7-4238-9AEE-ADF8519493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BCC7397-542E-4365-868C-AA46D0A6CDB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33F1F296-60FA-4B9D-AADE-A70C149B05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6664E2E-2C22-43FC-9DDA-B968BADF63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C516EADE-7C8F-4058-B506-D7F0569DF31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7C3E4BE7-112A-4CE8-A0A1-4DA9438D91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FB0B37E7-DF56-4EB1-9087-07D31DCFBB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88F86556-36B7-4E27-ACE6-8977D9F511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F0E6C15-72D0-4336-B97F-CD3D50CC7B9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17F551E9-BDA2-4274-9780-23BFD835DA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D6652411-5A8C-495A-A0E7-DFD58591C6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E2C4160D-D684-4862-90C3-0E7362584C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9AA1667B-4D2E-447D-87DD-9BAC3286A67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內容版面配置區 62">
            <a:extLst>
              <a:ext uri="{FF2B5EF4-FFF2-40B4-BE49-F238E27FC236}">
                <a16:creationId xmlns:a16="http://schemas.microsoft.com/office/drawing/2014/main" id="{45C780F7-7EB6-4481-84F3-5776AA6DE01D}"/>
              </a:ext>
            </a:extLst>
          </p:cNvPr>
          <p:cNvSpPr txBox="1">
            <a:spLocks/>
          </p:cNvSpPr>
          <p:nvPr userDrawn="1"/>
        </p:nvSpPr>
        <p:spPr>
          <a:xfrm>
            <a:off x="451200" y="1366072"/>
            <a:ext cx="10902600" cy="4600619"/>
          </a:xfrm>
          <a:prstGeom prst="rect">
            <a:avLst/>
          </a:prstGeom>
        </p:spPr>
        <p:txBody>
          <a:bodyPr/>
          <a:lstStyle>
            <a:lvl1pPr marL="384175" indent="-384175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Char char="n"/>
              <a:defRPr sz="28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1pPr>
            <a:lvl2pPr marL="720725" indent="-263525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4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058247"/>
              </a:buClr>
              <a:buFont typeface="Prompt" panose="00000500000000000000" pitchFamily="2" charset="-34"/>
              <a:buChar char="o"/>
              <a:defRPr sz="20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Prompt ExtraLight" panose="00000300000000000000" pitchFamily="2" charset="-34"/>
              <a:buNone/>
              <a:defRPr sz="18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dirty="0"/>
          </a:p>
          <a:p>
            <a:pPr marL="457200" lvl="1" indent="0">
              <a:buNone/>
            </a:pPr>
            <a:endParaRPr lang="zh-TW" altLang="en-US" dirty="0"/>
          </a:p>
          <a:p>
            <a:pPr marL="914400" lvl="2" indent="0">
              <a:buNone/>
            </a:pPr>
            <a:endParaRPr lang="zh-TW" altLang="en-US" dirty="0"/>
          </a:p>
          <a:p>
            <a:pPr lvl="3"/>
            <a:endParaRPr lang="zh-TW" altLang="en-US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DF4E2A0C-E6CF-4E48-9573-E9E4510F96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8EABA7A3-0AAD-4AC1-BFED-2E1FB5386D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A4B17423-E29F-4C55-B871-90E794F6985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9F99C63-C843-4D6B-AF6E-760E597164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1F985770-4243-4E0A-B135-13FD7C4351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D19F83B6-FAE4-47B9-A2EA-6C774A6623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9CDCA4F4-4654-430E-9215-4C401499E1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0772B72-5A5C-4909-B554-A8BF7D9134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A394469C-41D2-413B-ACD4-F035854EF9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53F4A21F-F93D-4327-967B-EB52071B9DE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7BD47628-63DD-4BB4-AC02-C17CDD6EEAE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8DF1861-E7BF-477F-AA78-8E90160414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0E0FF84B-53DA-457C-BE01-22B4DC42DB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687D03A7-547C-44AC-AA9E-8D67A53C79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70B79BAE-9D2F-4B22-A477-10D2DFE92E4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118CA377-45F2-4D40-AF23-306B5C0769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54D8E032-DC18-43B6-B931-A067435EE1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06D908EB-38FD-4B29-88FB-947E82C589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7DA0071F-3E21-46B7-A758-3DDFC512001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BCCE5050-F16F-433C-BFB3-93AFCBD61F0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A48AAE37-3CDC-4506-A341-CF9D608FA1D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0A6DBA8-D1DB-456E-B92F-3B368EAF34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4F9D2753-82B9-4A71-9DD0-E0183124B2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5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1" r:id="rId2"/>
    <p:sldLayoutId id="2147483672" r:id="rId3"/>
    <p:sldLayoutId id="2147483673" r:id="rId4"/>
    <p:sldLayoutId id="2147483674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175" indent="-384175" algn="l" defTabSz="9144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800" b="0" kern="1200">
          <a:solidFill>
            <a:srgbClr val="3F4043"/>
          </a:solidFill>
          <a:latin typeface="+mn-lt"/>
          <a:ea typeface="+mn-ea"/>
          <a:cs typeface="+mn-cs"/>
        </a:defRPr>
      </a:lvl1pPr>
      <a:lvl2pPr marL="720725" indent="-263525" algn="l" defTabSz="914400" rtl="0" eaLnBrk="1" latinLnBrk="0" hangingPunct="1">
        <a:lnSpc>
          <a:spcPct val="12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2400" b="0" kern="1200">
          <a:solidFill>
            <a:srgbClr val="3F404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rgbClr val="058247"/>
        </a:buClr>
        <a:buFont typeface="Prompt" panose="00000500000000000000" pitchFamily="2" charset="-34"/>
        <a:buChar char="o"/>
        <a:defRPr sz="2000" b="0" kern="1200">
          <a:solidFill>
            <a:srgbClr val="3F4043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None/>
        <a:defRPr sz="1800" b="1" kern="1200">
          <a:solidFill>
            <a:srgbClr val="0A120E"/>
          </a:solidFill>
          <a:latin typeface="+mj-lt"/>
          <a:ea typeface="+mj-ea"/>
          <a:cs typeface="+mn-cs"/>
        </a:defRPr>
      </a:lvl4pPr>
      <a:lvl5pPr marL="1828800" indent="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None/>
        <a:defRPr sz="1600" b="1" kern="1200">
          <a:solidFill>
            <a:srgbClr val="0A120E"/>
          </a:solidFill>
          <a:latin typeface="+mj-lt"/>
          <a:ea typeface="+mj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圖片 81">
            <a:extLst>
              <a:ext uri="{FF2B5EF4-FFF2-40B4-BE49-F238E27FC236}">
                <a16:creationId xmlns:a16="http://schemas.microsoft.com/office/drawing/2014/main" id="{B0492BC8-7229-49EB-A7EE-940E3DC54B4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" y="6048421"/>
            <a:ext cx="3409079" cy="809576"/>
          </a:xfrm>
          <a:prstGeom prst="rect">
            <a:avLst/>
          </a:prstGeom>
        </p:spPr>
      </p:pic>
      <p:sp>
        <p:nvSpPr>
          <p:cNvPr id="86" name="菱形 85">
            <a:extLst>
              <a:ext uri="{FF2B5EF4-FFF2-40B4-BE49-F238E27FC236}">
                <a16:creationId xmlns:a16="http://schemas.microsoft.com/office/drawing/2014/main" id="{C8AACE0C-5359-4433-9763-87B5E4211AF4}"/>
              </a:ext>
            </a:extLst>
          </p:cNvPr>
          <p:cNvSpPr/>
          <p:nvPr userDrawn="1"/>
        </p:nvSpPr>
        <p:spPr>
          <a:xfrm>
            <a:off x="775315" y="6218097"/>
            <a:ext cx="360000" cy="360000"/>
          </a:xfrm>
          <a:prstGeom prst="diamond">
            <a:avLst/>
          </a:prstGeom>
          <a:solidFill>
            <a:srgbClr val="EBECE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4A73699-2AE4-4087-A03F-921FBA8D07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0800" y="6206400"/>
            <a:ext cx="4463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60067081-5DB4-4115-BCC9-ACFD258BFD75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1420" y="342881"/>
            <a:ext cx="388800" cy="388375"/>
          </a:xfrm>
          <a:prstGeom prst="rect">
            <a:avLst/>
          </a:prstGeom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7BBDED10-C07E-4D1A-A9F8-FF7F4730E3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FD1B43EF-2BAE-4BB7-BFE8-A684CDF8A6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92F6B5BD-6465-42C1-9861-CE3D4CAF91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D6BF254-3156-48F9-B789-E9BD3268528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64C1183-1A5F-47B9-9A85-A884C195ED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D09FC7FA-CEB8-45A9-915E-9EDC18B7FE9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2613BEDA-3B99-46A4-9AA7-58CFB4531D1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37EC5BD-95D3-43F1-998A-E2547AC77B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458B8A7-62B4-47CA-AE02-CA3EC47FFC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BF079554-278C-4A07-A760-8D169831A9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8394D5BB-9004-414C-8430-31E96FC621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A5691A9C-FC44-4F1B-A844-5C0DFED6A47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9667E35-72E9-4A9C-BDB4-F7735BF6A3F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20E53AD8-9BFD-4115-912F-422475DCB6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A471C8C6-B33A-41D5-BFFF-F4C794B043D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A0F4B2E9-EC69-4EB7-8212-C73A6EF075D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B2AB58ED-26F7-4235-B8C0-DFC39F1262B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標題版面配置區 1">
            <a:extLst>
              <a:ext uri="{FF2B5EF4-FFF2-40B4-BE49-F238E27FC236}">
                <a16:creationId xmlns:a16="http://schemas.microsoft.com/office/drawing/2014/main" id="{447F5CC4-BB23-4648-896B-D56169458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9C6DBA17-0233-4A0F-B704-B84683B2D2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88C2823F-28CC-4DAD-B149-6B5D199F96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B0B606AC-E90B-4DCA-8A95-F82C1EC07B4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DE52B189-3549-44CC-8BF8-5F108C9DAF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181641CE-A7E4-4650-9EFB-FDD202F1269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AC43E060-57CC-4B2D-B3AA-F638306E4B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694FD49-00B5-4CE9-89BF-26301D439C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9DA2D2D1-9217-4680-8B7B-412540EB91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F028434F-47A8-4008-B99F-19CFF7A89F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058B5264-2BBC-4E03-A611-37952795FA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BDF1592-3BC9-48BF-9D56-AB7E781B15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44FF62F-E603-4B73-8D0C-6EAD00E3FFE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40068E6-5E4F-4369-9107-294E9F7319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85822D58-ED3C-4591-BD9A-D5DFF8C204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1FD1242D-4236-48ED-9CF3-9EDAE36ACA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E1713D3E-A5E0-46BC-A9C2-59A45FFF85C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82C6A4C0-E6C4-49EE-B2CE-73B19952826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8498C805-A143-4832-93D1-2130F2EEA3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844DDB82-BD80-42B9-8182-30955AA9A2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0B5BF31F-951A-45DA-8CF7-DF51BA7DF08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7BF180E8-F25A-4BA5-9ABE-8B232582EF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C5B285B8-A393-456D-B9F4-C345F68A09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2F85674B-E2A2-4BE9-A0CA-8BEEACDD04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54D3A53A-AC9F-4FAB-910A-A0842FBFA47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FE1D275C-5348-4031-9502-92E30D031C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BD8C64E0-FAD1-471A-8D8E-FEF95204AD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C6A17E14-A0F7-4238-9AEE-ADF8519493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BCC7397-542E-4365-868C-AA46D0A6CDB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33F1F296-60FA-4B9D-AADE-A70C149B05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6664E2E-2C22-43FC-9DDA-B968BADF63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C516EADE-7C8F-4058-B506-D7F0569DF31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7C3E4BE7-112A-4CE8-A0A1-4DA9438D91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FB0B37E7-DF56-4EB1-9087-07D31DCFBB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88F86556-36B7-4E27-ACE6-8977D9F511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F0E6C15-72D0-4336-B97F-CD3D50CC7B9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17F551E9-BDA2-4274-9780-23BFD835DA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D6652411-5A8C-495A-A0E7-DFD58591C6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E2C4160D-D684-4862-90C3-0E7362584C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9AA1667B-4D2E-447D-87DD-9BAC3286A67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內容版面配置區 62">
            <a:extLst>
              <a:ext uri="{FF2B5EF4-FFF2-40B4-BE49-F238E27FC236}">
                <a16:creationId xmlns:a16="http://schemas.microsoft.com/office/drawing/2014/main" id="{45C780F7-7EB6-4481-84F3-5776AA6DE01D}"/>
              </a:ext>
            </a:extLst>
          </p:cNvPr>
          <p:cNvSpPr txBox="1">
            <a:spLocks/>
          </p:cNvSpPr>
          <p:nvPr userDrawn="1"/>
        </p:nvSpPr>
        <p:spPr>
          <a:xfrm>
            <a:off x="451200" y="1366072"/>
            <a:ext cx="10902600" cy="4600619"/>
          </a:xfrm>
          <a:prstGeom prst="rect">
            <a:avLst/>
          </a:prstGeom>
        </p:spPr>
        <p:txBody>
          <a:bodyPr/>
          <a:lstStyle>
            <a:lvl1pPr marL="384175" indent="-384175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Char char="n"/>
              <a:defRPr sz="28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1pPr>
            <a:lvl2pPr marL="720725" indent="-263525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4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058247"/>
              </a:buClr>
              <a:buFont typeface="Prompt" panose="00000500000000000000" pitchFamily="2" charset="-34"/>
              <a:buChar char="o"/>
              <a:defRPr sz="20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Prompt ExtraLight" panose="00000300000000000000" pitchFamily="2" charset="-34"/>
              <a:buNone/>
              <a:defRPr sz="18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dirty="0"/>
          </a:p>
          <a:p>
            <a:pPr marL="457200" lvl="1" indent="0">
              <a:buNone/>
            </a:pPr>
            <a:endParaRPr lang="zh-TW" altLang="en-US" dirty="0"/>
          </a:p>
          <a:p>
            <a:pPr marL="914400" lvl="2" indent="0">
              <a:buNone/>
            </a:pPr>
            <a:endParaRPr lang="zh-TW" altLang="en-US" dirty="0"/>
          </a:p>
          <a:p>
            <a:pPr lvl="3"/>
            <a:endParaRPr lang="zh-TW" altLang="en-US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DF4E2A0C-E6CF-4E48-9573-E9E4510F96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8EABA7A3-0AAD-4AC1-BFED-2E1FB5386D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A4B17423-E29F-4C55-B871-90E794F6985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9F99C63-C843-4D6B-AF6E-760E597164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1F985770-4243-4E0A-B135-13FD7C4351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D19F83B6-FAE4-47B9-A2EA-6C774A6623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9CDCA4F4-4654-430E-9215-4C401499E1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0772B72-5A5C-4909-B554-A8BF7D9134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A394469C-41D2-413B-ACD4-F035854EF9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53F4A21F-F93D-4327-967B-EB52071B9DE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7BD47628-63DD-4BB4-AC02-C17CDD6EEAE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8DF1861-E7BF-477F-AA78-8E90160414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0E0FF84B-53DA-457C-BE01-22B4DC42DB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687D03A7-547C-44AC-AA9E-8D67A53C79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70B79BAE-9D2F-4B22-A477-10D2DFE92E4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118CA377-45F2-4D40-AF23-306B5C0769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54D8E032-DC18-43B6-B931-A067435EE1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06D908EB-38FD-4B29-88FB-947E82C589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7DA0071F-3E21-46B7-A758-3DDFC512001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BCCE5050-F16F-433C-BFB3-93AFCBD61F0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A48AAE37-3CDC-4506-A341-CF9D608FA1D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0A6DBA8-D1DB-456E-B92F-3B368EAF34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4F9D2753-82B9-4A71-9DD0-E0183124B2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2880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79" r:id="rId2"/>
    <p:sldLayoutId id="2147483680" r:id="rId3"/>
    <p:sldLayoutId id="2147483681" r:id="rId4"/>
    <p:sldLayoutId id="2147483682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175" indent="-384175" algn="l" defTabSz="9144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800" b="0" kern="1200">
          <a:solidFill>
            <a:srgbClr val="3F4043"/>
          </a:solidFill>
          <a:latin typeface="+mn-lt"/>
          <a:ea typeface="+mn-ea"/>
          <a:cs typeface="+mn-cs"/>
        </a:defRPr>
      </a:lvl1pPr>
      <a:lvl2pPr marL="720725" indent="-263525" algn="l" defTabSz="914400" rtl="0" eaLnBrk="1" latinLnBrk="0" hangingPunct="1">
        <a:lnSpc>
          <a:spcPct val="12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2400" b="0" kern="1200">
          <a:solidFill>
            <a:srgbClr val="3F404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rgbClr val="058247"/>
        </a:buClr>
        <a:buFont typeface="Prompt" panose="00000500000000000000" pitchFamily="2" charset="-34"/>
        <a:buChar char="o"/>
        <a:defRPr sz="2000" b="0" kern="1200">
          <a:solidFill>
            <a:srgbClr val="3F4043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None/>
        <a:defRPr sz="1800" b="1" kern="1200">
          <a:solidFill>
            <a:srgbClr val="0A120E"/>
          </a:solidFill>
          <a:latin typeface="+mj-lt"/>
          <a:ea typeface="+mj-ea"/>
          <a:cs typeface="+mn-cs"/>
        </a:defRPr>
      </a:lvl4pPr>
      <a:lvl5pPr marL="1828800" indent="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None/>
        <a:defRPr sz="1600" b="1" kern="1200">
          <a:solidFill>
            <a:srgbClr val="0A120E"/>
          </a:solidFill>
          <a:latin typeface="+mj-lt"/>
          <a:ea typeface="+mj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EC98D89-6AA9-4361-8312-8547FA29DA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7B0E882-3F56-45E9-AA5A-865557ADA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C604C-6337-476A-A65B-7F01C9BD21F8}" type="datetime3">
              <a:rPr lang="en-US" altLang="zh-TW" smtClean="0">
                <a:latin typeface="+mj-lt"/>
              </a:rPr>
              <a:t>14 March 2025</a:t>
            </a:fld>
            <a:endParaRPr lang="zh-TW" altLang="en-US" dirty="0">
              <a:latin typeface="+mj-lt"/>
            </a:endParaRP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AD74814E-7D92-4F20-9071-FD54CD5865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5C10920F-138D-434B-AC48-E637F5B813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9479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35B691B4-9779-46DD-85C7-C945F92FF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BF0A238-E554-4648-ACD9-FD0988F2EB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2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07432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A62AB4E4-070C-4E46-8671-6052E7085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B3CA523-DF5C-40CE-B964-9F457BF8BC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01535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649C433E-64E8-4A60-95D3-005F1571E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36E229B-D3A1-4F8C-92C8-3110816B85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09361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A92A083E-3923-4821-8E2E-6AF092453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23400"/>
            <a:ext cx="12192000" cy="1411200"/>
          </a:xfrm>
        </p:spPr>
        <p:txBody>
          <a:bodyPr/>
          <a:lstStyle/>
          <a:p>
            <a:r>
              <a:rPr lang="en-US" altLang="zh-TW" dirty="0">
                <a:cs typeface="Calibri" panose="020F0502020204030204" pitchFamily="34" charset="0"/>
              </a:rPr>
              <a:t>Thank you</a:t>
            </a:r>
            <a:endParaRPr lang="zh-TW" altLang="en-US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325070"/>
      </p:ext>
    </p:extLst>
  </p:cSld>
  <p:clrMapOvr>
    <a:masterClrMapping/>
  </p:clrMapOvr>
</p:sld>
</file>

<file path=ppt/theme/theme1.xml><?xml version="1.0" encoding="utf-8"?>
<a:theme xmlns:a="http://schemas.openxmlformats.org/drawingml/2006/main" name="ASE Template">
  <a:themeElements>
    <a:clrScheme name="ASE">
      <a:dk1>
        <a:srgbClr val="54565A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 Regular">
      <a:majorFont>
        <a:latin typeface="Calibri"/>
        <a:ea typeface="微軟正黑體"/>
        <a:cs typeface=""/>
      </a:majorFont>
      <a:minorFont>
        <a:latin typeface="Calibri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SE" id="{784C4673-0004-4662-8096-BC84052451DF}" vid="{158F6856-5EE0-4D30-A45C-9FA9BCA6FD1A}"/>
    </a:ext>
  </a:extLst>
</a:theme>
</file>

<file path=ppt/theme/theme2.xml><?xml version="1.0" encoding="utf-8"?>
<a:theme xmlns:a="http://schemas.openxmlformats.org/drawingml/2006/main" name="ASE white">
  <a:themeElements>
    <a:clrScheme name="ASE">
      <a:dk1>
        <a:srgbClr val="54565A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 Regular">
      <a:majorFont>
        <a:latin typeface="Calibri"/>
        <a:ea typeface="微軟正黑體"/>
        <a:cs typeface=""/>
      </a:majorFont>
      <a:minorFont>
        <a:latin typeface="Calibri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ASE gray">
  <a:themeElements>
    <a:clrScheme name="ASE">
      <a:dk1>
        <a:srgbClr val="54565A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 Regular">
      <a:majorFont>
        <a:latin typeface="Calibri"/>
        <a:ea typeface="微軟正黑體"/>
        <a:cs typeface=""/>
      </a:majorFont>
      <a:minorFont>
        <a:latin typeface="Calibri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ASE blue">
  <a:themeElements>
    <a:clrScheme name="ASE">
      <a:dk1>
        <a:srgbClr val="54565A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 Regular">
      <a:majorFont>
        <a:latin typeface="Calibri"/>
        <a:ea typeface="微軟正黑體"/>
        <a:cs typeface=""/>
      </a:majorFont>
      <a:minorFont>
        <a:latin typeface="Calibri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Others</Template>
  <TotalTime>1108</TotalTime>
  <Words>6</Words>
  <Application>Microsoft Office PowerPoint</Application>
  <PresentationFormat>寬螢幕</PresentationFormat>
  <Paragraphs>5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4</vt:i4>
      </vt:variant>
      <vt:variant>
        <vt:lpstr>投影片標題</vt:lpstr>
      </vt:variant>
      <vt:variant>
        <vt:i4>5</vt:i4>
      </vt:variant>
    </vt:vector>
  </HeadingPairs>
  <TitlesOfParts>
    <vt:vector size="14" baseType="lpstr">
      <vt:lpstr>Arial</vt:lpstr>
      <vt:lpstr>Calibri</vt:lpstr>
      <vt:lpstr>Prompt</vt:lpstr>
      <vt:lpstr>Prompt ExtraLight</vt:lpstr>
      <vt:lpstr>Wingdings</vt:lpstr>
      <vt:lpstr>ASE Template</vt:lpstr>
      <vt:lpstr>ASE white</vt:lpstr>
      <vt:lpstr>ASE gray</vt:lpstr>
      <vt:lpstr>ASE blue</vt:lpstr>
      <vt:lpstr>PowerPoint 簡報</vt:lpstr>
      <vt:lpstr>PowerPoint 簡報</vt:lpstr>
      <vt:lpstr>PowerPoint 簡報</vt:lpstr>
      <vt:lpstr>PowerPoint 簡報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2023 ASE Presentation Template</dc:title>
  <dc:creator>Corp_comms@aseglobal.com</dc:creator>
  <cp:keywords>Others</cp:keywords>
  <dc:description>Others</dc:description>
  <cp:lastModifiedBy>Cheerer</cp:lastModifiedBy>
  <cp:revision>126</cp:revision>
  <dcterms:created xsi:type="dcterms:W3CDTF">2022-08-12T07:39:20Z</dcterms:created>
  <dcterms:modified xsi:type="dcterms:W3CDTF">2025-03-14T02:19:00Z</dcterms:modified>
</cp:coreProperties>
</file>